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5.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6.xml" ContentType="application/vnd.openxmlformats-officedocument.them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7.xml" ContentType="application/vnd.openxmlformats-officedocument.them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1.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2.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3.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 id="2147483805" r:id="rId2"/>
    <p:sldMasterId id="2147483827" r:id="rId3"/>
    <p:sldMasterId id="2147483849" r:id="rId4"/>
    <p:sldMasterId id="2147483871" r:id="rId5"/>
    <p:sldMasterId id="2147483893" r:id="rId6"/>
    <p:sldMasterId id="2147483933" r:id="rId7"/>
  </p:sldMasterIdLst>
  <p:notesMasterIdLst>
    <p:notesMasterId r:id="rId12"/>
  </p:notesMasterIdLst>
  <p:handoutMasterIdLst>
    <p:handoutMasterId r:id="rId13"/>
  </p:handoutMasterIdLst>
  <p:sldIdLst>
    <p:sldId id="612" r:id="rId8"/>
    <p:sldId id="614" r:id="rId9"/>
    <p:sldId id="615" r:id="rId10"/>
    <p:sldId id="616" r:id="rId11"/>
  </p:sldIdLst>
  <p:sldSz cx="9144000" cy="6858000" type="screen4x3"/>
  <p:notesSz cx="6805613" cy="99441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026">
          <p15:clr>
            <a:srgbClr val="A4A3A4"/>
          </p15:clr>
        </p15:guide>
        <p15:guide id="2" orient="horz" pos="3793">
          <p15:clr>
            <a:srgbClr val="A4A3A4"/>
          </p15:clr>
        </p15:guide>
        <p15:guide id="3" orient="horz" pos="527">
          <p15:clr>
            <a:srgbClr val="A4A3A4"/>
          </p15:clr>
        </p15:guide>
        <p15:guide id="4" orient="horz" pos="2840">
          <p15:clr>
            <a:srgbClr val="A4A3A4"/>
          </p15:clr>
        </p15:guide>
        <p15:guide id="5" orient="horz" pos="618">
          <p15:clr>
            <a:srgbClr val="A4A3A4"/>
          </p15:clr>
        </p15:guide>
        <p15:guide id="6" orient="horz" pos="1389">
          <p15:clr>
            <a:srgbClr val="A4A3A4"/>
          </p15:clr>
        </p15:guide>
        <p15:guide id="7" orient="horz" pos="1888">
          <p15:clr>
            <a:srgbClr val="A4A3A4"/>
          </p15:clr>
        </p15:guide>
        <p15:guide id="8" pos="5465">
          <p15:clr>
            <a:srgbClr val="A4A3A4"/>
          </p15:clr>
        </p15:guide>
        <p15:guide id="9" pos="286">
          <p15:clr>
            <a:srgbClr val="A4A3A4"/>
          </p15:clr>
        </p15:guide>
        <p15:guide id="10" pos="2880">
          <p15:clr>
            <a:srgbClr val="A4A3A4"/>
          </p15:clr>
        </p15:guide>
      </p15:sldGuideLst>
    </p:ext>
    <p:ext uri="{2D200454-40CA-4A62-9FC3-DE9A4176ACB9}">
      <p15:notesGuideLst xmlns="" xmlns:p15="http://schemas.microsoft.com/office/powerpoint/2012/main">
        <p15:guide id="1" orient="horz" pos="3132">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quel Studio" initials="S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2980"/>
    <a:srgbClr val="002868"/>
    <a:srgbClr val="73C3C0"/>
    <a:srgbClr val="FAA53A"/>
    <a:srgbClr val="848484"/>
    <a:srgbClr val="00AEEF"/>
    <a:srgbClr val="A2255F"/>
    <a:srgbClr val="E9E3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54" autoAdjust="0"/>
    <p:restoredTop sz="95797" autoAdjust="0"/>
  </p:normalViewPr>
  <p:slideViewPr>
    <p:cSldViewPr snapToGrid="0" showGuides="1">
      <p:cViewPr>
        <p:scale>
          <a:sx n="117" d="100"/>
          <a:sy n="117" d="100"/>
        </p:scale>
        <p:origin x="-120" y="-48"/>
      </p:cViewPr>
      <p:guideLst>
        <p:guide orient="horz" pos="1026"/>
        <p:guide orient="horz" pos="3793"/>
        <p:guide orient="horz" pos="527"/>
        <p:guide orient="horz" pos="2840"/>
        <p:guide orient="horz" pos="618"/>
        <p:guide orient="horz" pos="1389"/>
        <p:guide orient="horz" pos="1888"/>
        <p:guide pos="5465"/>
        <p:guide pos="286"/>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9" d="100"/>
          <a:sy n="69" d="100"/>
        </p:scale>
        <p:origin x="-3318" y="-108"/>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6.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NULL"/></Relationships>
</file>

<file path=ppt/drawings/_rels/vmlDrawing137.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 Id="rId4" Type="http://schemas.openxmlformats.org/officeDocument/2006/relationships/image" Target="../media/image15.emf"/></Relationships>
</file>

<file path=ppt/drawings/_rels/vmlDrawing138.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4" Type="http://schemas.openxmlformats.org/officeDocument/2006/relationships/image" Target="../media/image19.emf"/></Relationships>
</file>

<file path=ppt/drawings/_rels/vmlDrawing139.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NULL"/></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69A2E57F-2F33-4E95-833C-6DE92AD23B45}" type="datetimeFigureOut">
              <a:rPr lang="en-US"/>
              <a:pPr/>
              <a:t>8/24/2016</a:t>
            </a:fld>
            <a:endParaRPr/>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F465A410-77E2-40EA-8701-9B225C64A9EE}" type="slidenum">
              <a:rPr/>
              <a:pPr/>
              <a:t>‹Nr.›</a:t>
            </a:fld>
            <a:endParaRPr/>
          </a:p>
        </p:txBody>
      </p:sp>
    </p:spTree>
    <p:extLst>
      <p:ext uri="{BB962C8B-B14F-4D97-AF65-F5344CB8AC3E}">
        <p14:creationId xmlns:p14="http://schemas.microsoft.com/office/powerpoint/2010/main" val="1699142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D7382CE9-F2D0-4D2E-B7F9-BF3E83248BCE}" type="datetimeFigureOut">
              <a:rPr lang="de-DE" smtClean="0"/>
              <a:pPr/>
              <a:t>24.08.2016</a:t>
            </a:fld>
            <a:endParaRPr lang="de-DE"/>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normAutofit/>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A3691C38-742D-4867-9E00-215CBC023311}" type="slidenum">
              <a:rPr lang="de-DE" smtClean="0"/>
              <a:pPr/>
              <a:t>‹Nr.›</a:t>
            </a:fld>
            <a:endParaRPr lang="de-DE"/>
          </a:p>
        </p:txBody>
      </p:sp>
    </p:spTree>
    <p:extLst>
      <p:ext uri="{BB962C8B-B14F-4D97-AF65-F5344CB8AC3E}">
        <p14:creationId xmlns:p14="http://schemas.microsoft.com/office/powerpoint/2010/main" val="1420081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6977" name="Folienbildplatzhalter 1"/>
          <p:cNvSpPr>
            <a:spLocks noGrp="1" noRot="1" noChangeAspect="1"/>
          </p:cNvSpPr>
          <p:nvPr>
            <p:ph type="sldImg"/>
          </p:nvPr>
        </p:nvSpPr>
        <p:spPr>
          <a:ln/>
        </p:spPr>
      </p:sp>
      <p:sp>
        <p:nvSpPr>
          <p:cNvPr id="3326978" name="Notizenplatzhalter 2"/>
          <p:cNvSpPr>
            <a:spLocks noGrp="1"/>
          </p:cNvSpPr>
          <p:nvPr>
            <p:ph type="body" idx="1"/>
          </p:nvPr>
        </p:nvSpPr>
        <p:spPr>
          <a:noFill/>
          <a:ln/>
        </p:spPr>
        <p:txBody>
          <a:bodyPr/>
          <a:lstStyle/>
          <a:p>
            <a:pPr defTabSz="844011">
              <a:defRPr/>
            </a:pPr>
            <a:r>
              <a:rPr lang="de-DE" b="1" dirty="0" err="1" smtClean="0"/>
              <a:t>quarterly</a:t>
            </a:r>
            <a:endParaRPr lang="de-DE" b="1" dirty="0" smtClean="0"/>
          </a:p>
          <a:p>
            <a:pPr eaLnBrk="1" hangingPunct="1"/>
            <a:endParaRPr lang="de-DE" b="1" dirty="0" smtClean="0"/>
          </a:p>
        </p:txBody>
      </p:sp>
      <p:sp>
        <p:nvSpPr>
          <p:cNvPr id="3326979" name="Foliennummernplatzhalter 3"/>
          <p:cNvSpPr>
            <a:spLocks noGrp="1"/>
          </p:cNvSpPr>
          <p:nvPr>
            <p:ph type="sldNum" sz="quarter" idx="5"/>
          </p:nvPr>
        </p:nvSpPr>
        <p:spPr>
          <a:noFill/>
        </p:spPr>
        <p:txBody>
          <a:bodyPr/>
          <a:lstStyle/>
          <a:p>
            <a:fld id="{8FDE52F1-017C-46A0-BF40-19532F3B5DD0}" type="slidenum">
              <a:rPr lang="de-DE" smtClean="0">
                <a:solidFill>
                  <a:prstClr val="black"/>
                </a:solidFill>
                <a:cs typeface="Arial"/>
                <a:sym typeface="Arial"/>
              </a:rPr>
              <a:pPr/>
              <a:t>1</a:t>
            </a:fld>
            <a:endParaRPr lang="de-DE" smtClean="0">
              <a:solidFill>
                <a:prstClr val="black"/>
              </a:solidFill>
              <a:cs typeface="Arial"/>
              <a:sym typeface="Arial"/>
            </a:endParaRPr>
          </a:p>
        </p:txBody>
      </p:sp>
    </p:spTree>
    <p:extLst>
      <p:ext uri="{BB962C8B-B14F-4D97-AF65-F5344CB8AC3E}">
        <p14:creationId xmlns:p14="http://schemas.microsoft.com/office/powerpoint/2010/main" val="675240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Monatlich</a:t>
            </a:r>
            <a:endParaRPr lang="de-DE" dirty="0"/>
          </a:p>
        </p:txBody>
      </p:sp>
      <p:sp>
        <p:nvSpPr>
          <p:cNvPr id="4" name="Foliennummernplatzhalter 3"/>
          <p:cNvSpPr>
            <a:spLocks noGrp="1"/>
          </p:cNvSpPr>
          <p:nvPr>
            <p:ph type="sldNum" sz="quarter" idx="10"/>
          </p:nvPr>
        </p:nvSpPr>
        <p:spPr/>
        <p:txBody>
          <a:bodyPr/>
          <a:lstStyle/>
          <a:p>
            <a:fld id="{A3691C38-742D-4867-9E00-215CBC023311}" type="slidenum">
              <a:rPr lang="de-DE" smtClean="0">
                <a:solidFill>
                  <a:prstClr val="black"/>
                </a:solidFill>
                <a:latin typeface="Calibri"/>
                <a:cs typeface="Arial"/>
              </a:rPr>
              <a:pPr/>
              <a:t>2</a:t>
            </a:fld>
            <a:endParaRPr lang="de-DE">
              <a:solidFill>
                <a:prstClr val="black"/>
              </a:solidFill>
              <a:latin typeface="Calibri"/>
              <a:cs typeface="Arial"/>
            </a:endParaRPr>
          </a:p>
        </p:txBody>
      </p:sp>
    </p:spTree>
    <p:extLst>
      <p:ext uri="{BB962C8B-B14F-4D97-AF65-F5344CB8AC3E}">
        <p14:creationId xmlns:p14="http://schemas.microsoft.com/office/powerpoint/2010/main" val="339488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mtClean="0"/>
              <a:t>Quartalsweise</a:t>
            </a:r>
            <a:endParaRPr lang="de-DE"/>
          </a:p>
        </p:txBody>
      </p:sp>
      <p:sp>
        <p:nvSpPr>
          <p:cNvPr id="4" name="Foliennummernplatzhalter 3"/>
          <p:cNvSpPr>
            <a:spLocks noGrp="1"/>
          </p:cNvSpPr>
          <p:nvPr>
            <p:ph type="sldNum" sz="quarter" idx="10"/>
          </p:nvPr>
        </p:nvSpPr>
        <p:spPr/>
        <p:txBody>
          <a:bodyPr/>
          <a:lstStyle/>
          <a:p>
            <a:fld id="{A3691C38-742D-4867-9E00-215CBC023311}" type="slidenum">
              <a:rPr lang="de-DE" smtClean="0">
                <a:cs typeface="Arial"/>
              </a:rPr>
              <a:pPr/>
              <a:t>3</a:t>
            </a:fld>
            <a:endParaRPr lang="de-DE">
              <a:cs typeface="Arial"/>
            </a:endParaRPr>
          </a:p>
        </p:txBody>
      </p:sp>
    </p:spTree>
    <p:extLst>
      <p:ext uri="{BB962C8B-B14F-4D97-AF65-F5344CB8AC3E}">
        <p14:creationId xmlns:p14="http://schemas.microsoft.com/office/powerpoint/2010/main" val="3919420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5345" name="Rectangle 7"/>
          <p:cNvSpPr>
            <a:spLocks noGrp="1" noChangeArrowheads="1"/>
          </p:cNvSpPr>
          <p:nvPr>
            <p:ph type="sldNum" sz="quarter" idx="5"/>
          </p:nvPr>
        </p:nvSpPr>
        <p:spPr>
          <a:noFill/>
        </p:spPr>
        <p:txBody>
          <a:bodyPr/>
          <a:lstStyle/>
          <a:p>
            <a:fld id="{2A707316-3507-45E9-AD22-52F317A1EC23}" type="slidenum">
              <a:rPr lang="de-DE" smtClean="0">
                <a:cs typeface="Arial"/>
              </a:rPr>
              <a:pPr/>
              <a:t>4</a:t>
            </a:fld>
            <a:endParaRPr lang="de-DE" smtClean="0">
              <a:cs typeface="Arial"/>
            </a:endParaRPr>
          </a:p>
        </p:txBody>
      </p:sp>
      <p:sp>
        <p:nvSpPr>
          <p:cNvPr id="3385346" name="Rectangle 7"/>
          <p:cNvSpPr txBox="1">
            <a:spLocks noGrp="1" noChangeArrowheads="1"/>
          </p:cNvSpPr>
          <p:nvPr/>
        </p:nvSpPr>
        <p:spPr bwMode="auto">
          <a:xfrm>
            <a:off x="3885996" y="8687297"/>
            <a:ext cx="2972004" cy="456704"/>
          </a:xfrm>
          <a:prstGeom prst="rect">
            <a:avLst/>
          </a:prstGeom>
          <a:noFill/>
          <a:ln w="9525">
            <a:noFill/>
            <a:miter lim="800000"/>
            <a:headEnd/>
            <a:tailEnd/>
          </a:ln>
        </p:spPr>
        <p:txBody>
          <a:bodyPr lIns="91423" tIns="45712" rIns="91423" bIns="45712" anchor="ctr"/>
          <a:lstStyle/>
          <a:p>
            <a:pPr algn="r" defTabSz="914344" eaLnBrk="0" hangingPunct="0"/>
            <a:fld id="{401A1735-BD0A-4579-809C-DC3E8B654065}" type="slidenum">
              <a:rPr lang="de-DE" sz="1000">
                <a:latin typeface="Arial"/>
                <a:cs typeface="Arial"/>
                <a:sym typeface="Arial"/>
              </a:rPr>
              <a:pPr algn="r" defTabSz="914344" eaLnBrk="0" hangingPunct="0"/>
              <a:t>4</a:t>
            </a:fld>
            <a:endParaRPr lang="de-DE" sz="1000" dirty="0">
              <a:latin typeface="Arial"/>
              <a:cs typeface="Arial"/>
              <a:sym typeface="Arial"/>
            </a:endParaRPr>
          </a:p>
        </p:txBody>
      </p:sp>
      <p:sp>
        <p:nvSpPr>
          <p:cNvPr id="3385347" name="Rectangle 7"/>
          <p:cNvSpPr txBox="1">
            <a:spLocks noGrp="1" noChangeArrowheads="1"/>
          </p:cNvSpPr>
          <p:nvPr/>
        </p:nvSpPr>
        <p:spPr bwMode="auto">
          <a:xfrm>
            <a:off x="3885996" y="8687297"/>
            <a:ext cx="2972004" cy="456704"/>
          </a:xfrm>
          <a:prstGeom prst="rect">
            <a:avLst/>
          </a:prstGeom>
          <a:noFill/>
          <a:ln w="9525">
            <a:noFill/>
            <a:miter lim="800000"/>
            <a:headEnd/>
            <a:tailEnd/>
          </a:ln>
        </p:spPr>
        <p:txBody>
          <a:bodyPr lIns="91955" tIns="45977" rIns="91955" bIns="45977" anchor="ctr"/>
          <a:lstStyle/>
          <a:p>
            <a:pPr algn="r" defTabSz="915810" eaLnBrk="0" hangingPunct="0"/>
            <a:fld id="{3FDF7D04-08C4-4CE4-B558-4E39431B1550}" type="slidenum">
              <a:rPr lang="de-DE" sz="1000">
                <a:solidFill>
                  <a:srgbClr val="000000"/>
                </a:solidFill>
                <a:latin typeface="Arial"/>
                <a:cs typeface="Arial"/>
                <a:sym typeface="Arial"/>
              </a:rPr>
              <a:pPr algn="r" defTabSz="915810" eaLnBrk="0" hangingPunct="0"/>
              <a:t>4</a:t>
            </a:fld>
            <a:endParaRPr lang="de-DE" sz="1000" dirty="0">
              <a:solidFill>
                <a:srgbClr val="000000"/>
              </a:solidFill>
              <a:latin typeface="Arial"/>
              <a:cs typeface="Arial"/>
              <a:sym typeface="Arial"/>
            </a:endParaRPr>
          </a:p>
        </p:txBody>
      </p:sp>
      <p:sp>
        <p:nvSpPr>
          <p:cNvPr id="3385348" name="Rectangle 7"/>
          <p:cNvSpPr txBox="1">
            <a:spLocks noGrp="1" noChangeArrowheads="1"/>
          </p:cNvSpPr>
          <p:nvPr/>
        </p:nvSpPr>
        <p:spPr bwMode="auto">
          <a:xfrm>
            <a:off x="3885996" y="8688715"/>
            <a:ext cx="2972004" cy="455285"/>
          </a:xfrm>
          <a:prstGeom prst="rect">
            <a:avLst/>
          </a:prstGeom>
          <a:noFill/>
          <a:ln w="9525">
            <a:noFill/>
            <a:miter lim="800000"/>
            <a:headEnd/>
            <a:tailEnd/>
          </a:ln>
        </p:spPr>
        <p:txBody>
          <a:bodyPr lIns="91993" tIns="45997" rIns="91993" bIns="45997" anchor="ctr"/>
          <a:lstStyle/>
          <a:p>
            <a:pPr algn="r" defTabSz="915810" eaLnBrk="0" hangingPunct="0"/>
            <a:fld id="{ECF4EA66-B57D-466E-8528-FAFDF06EB6E4}" type="slidenum">
              <a:rPr lang="de-DE" sz="1000">
                <a:solidFill>
                  <a:srgbClr val="000000"/>
                </a:solidFill>
                <a:latin typeface="Arial"/>
                <a:cs typeface="Arial"/>
                <a:sym typeface="Arial"/>
              </a:rPr>
              <a:pPr algn="r" defTabSz="915810" eaLnBrk="0" hangingPunct="0"/>
              <a:t>4</a:t>
            </a:fld>
            <a:endParaRPr lang="de-DE" sz="1000" dirty="0">
              <a:solidFill>
                <a:srgbClr val="000000"/>
              </a:solidFill>
              <a:latin typeface="Arial"/>
              <a:cs typeface="Arial"/>
              <a:sym typeface="Arial"/>
            </a:endParaRPr>
          </a:p>
        </p:txBody>
      </p:sp>
      <p:sp>
        <p:nvSpPr>
          <p:cNvPr id="3385349" name="Rectangle 2"/>
          <p:cNvSpPr>
            <a:spLocks noGrp="1" noRot="1" noChangeAspect="1" noChangeArrowheads="1" noTextEdit="1"/>
          </p:cNvSpPr>
          <p:nvPr>
            <p:ph type="sldImg"/>
          </p:nvPr>
        </p:nvSpPr>
        <p:spPr>
          <a:xfrm>
            <a:off x="1147763" y="687388"/>
            <a:ext cx="4570412" cy="3427412"/>
          </a:xfrm>
          <a:ln/>
        </p:spPr>
      </p:sp>
      <p:sp>
        <p:nvSpPr>
          <p:cNvPr id="3385350" name="Rectangle 3"/>
          <p:cNvSpPr>
            <a:spLocks noGrp="1" noChangeArrowheads="1"/>
          </p:cNvSpPr>
          <p:nvPr>
            <p:ph type="body" idx="1"/>
          </p:nvPr>
        </p:nvSpPr>
        <p:spPr>
          <a:xfrm>
            <a:off x="688561" y="4344358"/>
            <a:ext cx="5485480" cy="4110332"/>
          </a:xfrm>
          <a:noFill/>
          <a:ln/>
        </p:spPr>
        <p:txBody>
          <a:bodyPr lIns="91982" tIns="45992" rIns="91982" bIns="45992"/>
          <a:lstStyle/>
          <a:p>
            <a:pPr eaLnBrk="1" hangingPunct="1"/>
            <a:r>
              <a:rPr lang="de-DE" b="1" dirty="0" err="1" smtClean="0"/>
              <a:t>Monthly</a:t>
            </a:r>
            <a:r>
              <a:rPr lang="de-DE" b="1" baseline="0" dirty="0" smtClean="0"/>
              <a:t> </a:t>
            </a:r>
            <a:r>
              <a:rPr lang="de-DE" b="1" baseline="0" dirty="0" err="1" smtClean="0"/>
              <a:t>with</a:t>
            </a:r>
            <a:r>
              <a:rPr lang="de-DE" b="1" baseline="0" dirty="0" smtClean="0"/>
              <a:t> YTD</a:t>
            </a:r>
            <a:endParaRPr lang="de-DE" b="1" dirty="0" smtClean="0"/>
          </a:p>
        </p:txBody>
      </p:sp>
    </p:spTree>
    <p:extLst>
      <p:ext uri="{BB962C8B-B14F-4D97-AF65-F5344CB8AC3E}">
        <p14:creationId xmlns:p14="http://schemas.microsoft.com/office/powerpoint/2010/main" val="700568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jpe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6.xml"/><Relationship Id="rId1" Type="http://schemas.openxmlformats.org/officeDocument/2006/relationships/vmlDrawing" Target="../drawings/vmlDrawing50.vml"/><Relationship Id="rId5" Type="http://schemas.openxmlformats.org/officeDocument/2006/relationships/image" Target="../media/image6.emf"/><Relationship Id="rId4" Type="http://schemas.openxmlformats.org/officeDocument/2006/relationships/oleObject" Target="../embeddings/oleObject50.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7.xml"/><Relationship Id="rId1" Type="http://schemas.openxmlformats.org/officeDocument/2006/relationships/vmlDrawing" Target="../drawings/vmlDrawing51.vml"/><Relationship Id="rId5" Type="http://schemas.openxmlformats.org/officeDocument/2006/relationships/image" Target="../media/image6.emf"/><Relationship Id="rId4" Type="http://schemas.openxmlformats.org/officeDocument/2006/relationships/oleObject" Target="../embeddings/oleObject51.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8.xml"/><Relationship Id="rId1" Type="http://schemas.openxmlformats.org/officeDocument/2006/relationships/vmlDrawing" Target="../drawings/vmlDrawing52.vml"/><Relationship Id="rId5" Type="http://schemas.openxmlformats.org/officeDocument/2006/relationships/image" Target="../media/image6.emf"/><Relationship Id="rId4" Type="http://schemas.openxmlformats.org/officeDocument/2006/relationships/oleObject" Target="../embeddings/oleObject52.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9.xml"/><Relationship Id="rId1" Type="http://schemas.openxmlformats.org/officeDocument/2006/relationships/vmlDrawing" Target="../drawings/vmlDrawing53.vml"/><Relationship Id="rId5" Type="http://schemas.openxmlformats.org/officeDocument/2006/relationships/image" Target="../media/image6.emf"/><Relationship Id="rId4" Type="http://schemas.openxmlformats.org/officeDocument/2006/relationships/oleObject" Target="../embeddings/oleObject53.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0.xml"/><Relationship Id="rId1" Type="http://schemas.openxmlformats.org/officeDocument/2006/relationships/vmlDrawing" Target="../drawings/vmlDrawing54.vml"/><Relationship Id="rId5" Type="http://schemas.openxmlformats.org/officeDocument/2006/relationships/image" Target="../media/image6.emf"/><Relationship Id="rId4" Type="http://schemas.openxmlformats.org/officeDocument/2006/relationships/oleObject" Target="../embeddings/oleObject54.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1.xml"/><Relationship Id="rId1" Type="http://schemas.openxmlformats.org/officeDocument/2006/relationships/vmlDrawing" Target="../drawings/vmlDrawing55.vml"/><Relationship Id="rId5" Type="http://schemas.openxmlformats.org/officeDocument/2006/relationships/image" Target="../media/image6.emf"/><Relationship Id="rId4" Type="http://schemas.openxmlformats.org/officeDocument/2006/relationships/oleObject" Target="../embeddings/oleObject55.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8.jpeg"/><Relationship Id="rId2" Type="http://schemas.openxmlformats.org/officeDocument/2006/relationships/tags" Target="../tags/tag73.xml"/><Relationship Id="rId1" Type="http://schemas.openxmlformats.org/officeDocument/2006/relationships/vmlDrawing" Target="../drawings/vmlDrawing57.vml"/><Relationship Id="rId6" Type="http://schemas.openxmlformats.org/officeDocument/2006/relationships/image" Target="../media/image9.jpeg"/><Relationship Id="rId5" Type="http://schemas.openxmlformats.org/officeDocument/2006/relationships/image" Target="../media/image3.emf"/><Relationship Id="rId4" Type="http://schemas.openxmlformats.org/officeDocument/2006/relationships/oleObject" Target="../embeddings/oleObject57.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8.jpeg"/><Relationship Id="rId2" Type="http://schemas.openxmlformats.org/officeDocument/2006/relationships/tags" Target="../tags/tag74.xml"/><Relationship Id="rId1" Type="http://schemas.openxmlformats.org/officeDocument/2006/relationships/vmlDrawing" Target="../drawings/vmlDrawing58.vml"/><Relationship Id="rId6" Type="http://schemas.openxmlformats.org/officeDocument/2006/relationships/image" Target="../media/image10.png"/><Relationship Id="rId5" Type="http://schemas.openxmlformats.org/officeDocument/2006/relationships/image" Target="../media/image3.emf"/><Relationship Id="rId4" Type="http://schemas.openxmlformats.org/officeDocument/2006/relationships/oleObject" Target="../embeddings/oleObject58.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5.xml"/><Relationship Id="rId1" Type="http://schemas.openxmlformats.org/officeDocument/2006/relationships/vmlDrawing" Target="../drawings/vmlDrawing59.v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59.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6.xml"/><Relationship Id="rId1" Type="http://schemas.openxmlformats.org/officeDocument/2006/relationships/vmlDrawing" Target="../drawings/vmlDrawing60.vml"/><Relationship Id="rId6" Type="http://schemas.openxmlformats.org/officeDocument/2006/relationships/image" Target="../media/image8.jpeg"/><Relationship Id="rId5" Type="http://schemas.openxmlformats.org/officeDocument/2006/relationships/image" Target="../media/image3.emf"/><Relationship Id="rId4" Type="http://schemas.openxmlformats.org/officeDocument/2006/relationships/oleObject" Target="../embeddings/oleObject60.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7.xml"/><Relationship Id="rId1" Type="http://schemas.openxmlformats.org/officeDocument/2006/relationships/vmlDrawing" Target="../drawings/vmlDrawing61.vml"/><Relationship Id="rId5" Type="http://schemas.openxmlformats.org/officeDocument/2006/relationships/image" Target="../media/image7.emf"/><Relationship Id="rId4" Type="http://schemas.openxmlformats.org/officeDocument/2006/relationships/oleObject" Target="../embeddings/oleObject61.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8.xml"/><Relationship Id="rId1" Type="http://schemas.openxmlformats.org/officeDocument/2006/relationships/vmlDrawing" Target="../drawings/vmlDrawing62.vml"/><Relationship Id="rId5" Type="http://schemas.openxmlformats.org/officeDocument/2006/relationships/image" Target="../media/image7.emf"/><Relationship Id="rId4" Type="http://schemas.openxmlformats.org/officeDocument/2006/relationships/oleObject" Target="../embeddings/oleObject62.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9.xml"/><Relationship Id="rId1" Type="http://schemas.openxmlformats.org/officeDocument/2006/relationships/vmlDrawing" Target="../drawings/vmlDrawing63.vml"/><Relationship Id="rId5" Type="http://schemas.openxmlformats.org/officeDocument/2006/relationships/image" Target="../media/image7.emf"/><Relationship Id="rId4" Type="http://schemas.openxmlformats.org/officeDocument/2006/relationships/oleObject" Target="../embeddings/oleObject63.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0.xml"/><Relationship Id="rId1" Type="http://schemas.openxmlformats.org/officeDocument/2006/relationships/vmlDrawing" Target="../drawings/vmlDrawing64.vml"/><Relationship Id="rId5" Type="http://schemas.openxmlformats.org/officeDocument/2006/relationships/image" Target="../media/image7.emf"/><Relationship Id="rId4" Type="http://schemas.openxmlformats.org/officeDocument/2006/relationships/oleObject" Target="../embeddings/oleObject64.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1.xml"/><Relationship Id="rId1" Type="http://schemas.openxmlformats.org/officeDocument/2006/relationships/vmlDrawing" Target="../drawings/vmlDrawing65.vml"/><Relationship Id="rId5" Type="http://schemas.openxmlformats.org/officeDocument/2006/relationships/image" Target="../media/image7.emf"/><Relationship Id="rId4" Type="http://schemas.openxmlformats.org/officeDocument/2006/relationships/oleObject" Target="../embeddings/oleObject65.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2.xml"/><Relationship Id="rId1" Type="http://schemas.openxmlformats.org/officeDocument/2006/relationships/vmlDrawing" Target="../drawings/vmlDrawing66.vml"/><Relationship Id="rId5" Type="http://schemas.openxmlformats.org/officeDocument/2006/relationships/image" Target="../media/image7.emf"/><Relationship Id="rId4" Type="http://schemas.openxmlformats.org/officeDocument/2006/relationships/oleObject" Target="../embeddings/oleObject66.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3.xml"/><Relationship Id="rId1" Type="http://schemas.openxmlformats.org/officeDocument/2006/relationships/vmlDrawing" Target="../drawings/vmlDrawing67.vml"/><Relationship Id="rId5" Type="http://schemas.openxmlformats.org/officeDocument/2006/relationships/image" Target="../media/image7.emf"/><Relationship Id="rId4" Type="http://schemas.openxmlformats.org/officeDocument/2006/relationships/oleObject" Target="../embeddings/oleObject67.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4.xml"/><Relationship Id="rId1" Type="http://schemas.openxmlformats.org/officeDocument/2006/relationships/vmlDrawing" Target="../drawings/vmlDrawing68.vml"/><Relationship Id="rId5" Type="http://schemas.openxmlformats.org/officeDocument/2006/relationships/image" Target="../media/image7.emf"/><Relationship Id="rId4" Type="http://schemas.openxmlformats.org/officeDocument/2006/relationships/oleObject" Target="../embeddings/oleObject68.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5.xml"/><Relationship Id="rId1" Type="http://schemas.openxmlformats.org/officeDocument/2006/relationships/vmlDrawing" Target="../drawings/vmlDrawing69.vml"/><Relationship Id="rId5" Type="http://schemas.openxmlformats.org/officeDocument/2006/relationships/image" Target="../media/image7.emf"/><Relationship Id="rId4" Type="http://schemas.openxmlformats.org/officeDocument/2006/relationships/oleObject" Target="../embeddings/oleObject69.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6.xml"/><Relationship Id="rId1" Type="http://schemas.openxmlformats.org/officeDocument/2006/relationships/vmlDrawing" Target="../drawings/vmlDrawing70.vml"/><Relationship Id="rId5" Type="http://schemas.openxmlformats.org/officeDocument/2006/relationships/image" Target="../media/image7.emf"/><Relationship Id="rId4" Type="http://schemas.openxmlformats.org/officeDocument/2006/relationships/oleObject" Target="../embeddings/oleObject70.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7.xml"/><Relationship Id="rId1" Type="http://schemas.openxmlformats.org/officeDocument/2006/relationships/vmlDrawing" Target="../drawings/vmlDrawing71.vml"/><Relationship Id="rId5" Type="http://schemas.openxmlformats.org/officeDocument/2006/relationships/image" Target="../media/image7.emf"/><Relationship Id="rId4" Type="http://schemas.openxmlformats.org/officeDocument/2006/relationships/oleObject" Target="../embeddings/oleObject71.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8.xml"/><Relationship Id="rId1" Type="http://schemas.openxmlformats.org/officeDocument/2006/relationships/vmlDrawing" Target="../drawings/vmlDrawing72.vml"/><Relationship Id="rId5" Type="http://schemas.openxmlformats.org/officeDocument/2006/relationships/image" Target="../media/image7.emf"/><Relationship Id="rId4" Type="http://schemas.openxmlformats.org/officeDocument/2006/relationships/oleObject" Target="../embeddings/oleObject72.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9.xml"/><Relationship Id="rId1" Type="http://schemas.openxmlformats.org/officeDocument/2006/relationships/vmlDrawing" Target="../drawings/vmlDrawing73.vml"/><Relationship Id="rId5" Type="http://schemas.openxmlformats.org/officeDocument/2006/relationships/image" Target="../media/image7.emf"/><Relationship Id="rId4" Type="http://schemas.openxmlformats.org/officeDocument/2006/relationships/oleObject" Target="../embeddings/oleObject73.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0.xml"/><Relationship Id="rId1" Type="http://schemas.openxmlformats.org/officeDocument/2006/relationships/vmlDrawing" Target="../drawings/vmlDrawing74.vml"/><Relationship Id="rId5" Type="http://schemas.openxmlformats.org/officeDocument/2006/relationships/image" Target="../media/image7.emf"/><Relationship Id="rId4" Type="http://schemas.openxmlformats.org/officeDocument/2006/relationships/oleObject" Target="../embeddings/oleObject74.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1.xml"/><Relationship Id="rId1" Type="http://schemas.openxmlformats.org/officeDocument/2006/relationships/vmlDrawing" Target="../drawings/vmlDrawing75.vml"/><Relationship Id="rId5" Type="http://schemas.openxmlformats.org/officeDocument/2006/relationships/image" Target="../media/image7.emf"/><Relationship Id="rId4" Type="http://schemas.openxmlformats.org/officeDocument/2006/relationships/oleObject" Target="../embeddings/oleObject75.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2.xml"/><Relationship Id="rId1" Type="http://schemas.openxmlformats.org/officeDocument/2006/relationships/vmlDrawing" Target="../drawings/vmlDrawing76.vml"/><Relationship Id="rId5" Type="http://schemas.openxmlformats.org/officeDocument/2006/relationships/image" Target="../media/image7.emf"/><Relationship Id="rId4" Type="http://schemas.openxmlformats.org/officeDocument/2006/relationships/oleObject" Target="../embeddings/oleObject76.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3.xml"/><Relationship Id="rId1" Type="http://schemas.openxmlformats.org/officeDocument/2006/relationships/vmlDrawing" Target="../drawings/vmlDrawing77.vml"/><Relationship Id="rId5" Type="http://schemas.openxmlformats.org/officeDocument/2006/relationships/image" Target="../media/image7.emf"/><Relationship Id="rId4" Type="http://schemas.openxmlformats.org/officeDocument/2006/relationships/oleObject" Target="../embeddings/oleObject77.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4.xml"/><Relationship Id="rId1" Type="http://schemas.openxmlformats.org/officeDocument/2006/relationships/vmlDrawing" Target="../drawings/vmlDrawing78.vml"/><Relationship Id="rId5" Type="http://schemas.openxmlformats.org/officeDocument/2006/relationships/image" Target="../media/image7.emf"/><Relationship Id="rId4" Type="http://schemas.openxmlformats.org/officeDocument/2006/relationships/oleObject" Target="../embeddings/oleObject78.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5.xml"/><Relationship Id="rId1" Type="http://schemas.openxmlformats.org/officeDocument/2006/relationships/vmlDrawing" Target="../drawings/vmlDrawing79.vml"/><Relationship Id="rId5" Type="http://schemas.openxmlformats.org/officeDocument/2006/relationships/image" Target="../media/image7.emf"/><Relationship Id="rId4" Type="http://schemas.openxmlformats.org/officeDocument/2006/relationships/oleObject" Target="../embeddings/oleObject79.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6.xml"/><Relationship Id="rId1" Type="http://schemas.openxmlformats.org/officeDocument/2006/relationships/vmlDrawing" Target="../drawings/vmlDrawing80.vml"/><Relationship Id="rId5" Type="http://schemas.openxmlformats.org/officeDocument/2006/relationships/image" Target="../media/image7.emf"/><Relationship Id="rId4" Type="http://schemas.openxmlformats.org/officeDocument/2006/relationships/oleObject" Target="../embeddings/oleObject80.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7.xml"/><Relationship Id="rId1" Type="http://schemas.openxmlformats.org/officeDocument/2006/relationships/vmlDrawing" Target="../drawings/vmlDrawing81.vml"/><Relationship Id="rId5" Type="http://schemas.openxmlformats.org/officeDocument/2006/relationships/image" Target="../media/image7.emf"/><Relationship Id="rId4" Type="http://schemas.openxmlformats.org/officeDocument/2006/relationships/oleObject" Target="../embeddings/oleObject81.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8.xml"/><Relationship Id="rId1" Type="http://schemas.openxmlformats.org/officeDocument/2006/relationships/vmlDrawing" Target="../drawings/vmlDrawing82.vml"/><Relationship Id="rId5" Type="http://schemas.openxmlformats.org/officeDocument/2006/relationships/image" Target="../media/image7.emf"/><Relationship Id="rId4" Type="http://schemas.openxmlformats.org/officeDocument/2006/relationships/oleObject" Target="../embeddings/oleObject82.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9.xml"/><Relationship Id="rId1" Type="http://schemas.openxmlformats.org/officeDocument/2006/relationships/vmlDrawing" Target="../drawings/vmlDrawing83.vml"/><Relationship Id="rId5" Type="http://schemas.openxmlformats.org/officeDocument/2006/relationships/image" Target="../media/image7.emf"/><Relationship Id="rId4" Type="http://schemas.openxmlformats.org/officeDocument/2006/relationships/oleObject" Target="../embeddings/oleObject83.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0.xml"/><Relationship Id="rId1" Type="http://schemas.openxmlformats.org/officeDocument/2006/relationships/vmlDrawing" Target="../drawings/vmlDrawing84.vml"/><Relationship Id="rId5" Type="http://schemas.openxmlformats.org/officeDocument/2006/relationships/image" Target="../media/image7.emf"/><Relationship Id="rId4" Type="http://schemas.openxmlformats.org/officeDocument/2006/relationships/oleObject" Target="../embeddings/oleObject84.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1.xml"/><Relationship Id="rId1" Type="http://schemas.openxmlformats.org/officeDocument/2006/relationships/vmlDrawing" Target="../drawings/vmlDrawing85.vml"/><Relationship Id="rId5" Type="http://schemas.openxmlformats.org/officeDocument/2006/relationships/image" Target="../media/image7.emf"/><Relationship Id="rId4" Type="http://schemas.openxmlformats.org/officeDocument/2006/relationships/oleObject" Target="../embeddings/oleObject85.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2.xml"/><Relationship Id="rId1" Type="http://schemas.openxmlformats.org/officeDocument/2006/relationships/vmlDrawing" Target="../drawings/vmlDrawing86.vml"/><Relationship Id="rId5" Type="http://schemas.openxmlformats.org/officeDocument/2006/relationships/image" Target="../media/image7.emf"/><Relationship Id="rId4" Type="http://schemas.openxmlformats.org/officeDocument/2006/relationships/oleObject" Target="../embeddings/oleObject86.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3.xml"/><Relationship Id="rId1" Type="http://schemas.openxmlformats.org/officeDocument/2006/relationships/vmlDrawing" Target="../drawings/vmlDrawing87.vml"/><Relationship Id="rId5" Type="http://schemas.openxmlformats.org/officeDocument/2006/relationships/image" Target="../media/image7.emf"/><Relationship Id="rId4" Type="http://schemas.openxmlformats.org/officeDocument/2006/relationships/oleObject" Target="../embeddings/oleObject87.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4.xml"/><Relationship Id="rId1" Type="http://schemas.openxmlformats.org/officeDocument/2006/relationships/vmlDrawing" Target="../drawings/vmlDrawing88.vml"/><Relationship Id="rId5" Type="http://schemas.openxmlformats.org/officeDocument/2006/relationships/image" Target="../media/image7.emf"/><Relationship Id="rId4" Type="http://schemas.openxmlformats.org/officeDocument/2006/relationships/oleObject" Target="../embeddings/oleObject88.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5.xml"/><Relationship Id="rId1" Type="http://schemas.openxmlformats.org/officeDocument/2006/relationships/vmlDrawing" Target="../drawings/vmlDrawing89.vml"/><Relationship Id="rId5" Type="http://schemas.openxmlformats.org/officeDocument/2006/relationships/image" Target="../media/image1.emf"/><Relationship Id="rId4" Type="http://schemas.openxmlformats.org/officeDocument/2006/relationships/oleObject" Target="../embeddings/oleObject89.bin"/></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6.xml"/><Relationship Id="rId1" Type="http://schemas.openxmlformats.org/officeDocument/2006/relationships/vmlDrawing" Target="../drawings/vmlDrawing90.vml"/><Relationship Id="rId5" Type="http://schemas.openxmlformats.org/officeDocument/2006/relationships/image" Target="../media/image1.emf"/><Relationship Id="rId4" Type="http://schemas.openxmlformats.org/officeDocument/2006/relationships/oleObject" Target="../embeddings/oleObject90.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7.xml"/><Relationship Id="rId1" Type="http://schemas.openxmlformats.org/officeDocument/2006/relationships/vmlDrawing" Target="../drawings/vmlDrawing91.vml"/><Relationship Id="rId5" Type="http://schemas.openxmlformats.org/officeDocument/2006/relationships/image" Target="../media/image7.emf"/><Relationship Id="rId4" Type="http://schemas.openxmlformats.org/officeDocument/2006/relationships/oleObject" Target="../embeddings/oleObject91.bin"/></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8.xml"/><Relationship Id="rId1" Type="http://schemas.openxmlformats.org/officeDocument/2006/relationships/vmlDrawing" Target="../drawings/vmlDrawing92.vml"/><Relationship Id="rId5" Type="http://schemas.openxmlformats.org/officeDocument/2006/relationships/image" Target="../media/image7.emf"/><Relationship Id="rId4" Type="http://schemas.openxmlformats.org/officeDocument/2006/relationships/oleObject" Target="../embeddings/oleObject92.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9.xml"/><Relationship Id="rId1" Type="http://schemas.openxmlformats.org/officeDocument/2006/relationships/vmlDrawing" Target="../drawings/vmlDrawing93.vml"/><Relationship Id="rId5" Type="http://schemas.openxmlformats.org/officeDocument/2006/relationships/image" Target="../media/image7.emf"/><Relationship Id="rId4" Type="http://schemas.openxmlformats.org/officeDocument/2006/relationships/oleObject" Target="../embeddings/oleObject93.bin"/></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0.xml"/><Relationship Id="rId1" Type="http://schemas.openxmlformats.org/officeDocument/2006/relationships/vmlDrawing" Target="../drawings/vmlDrawing94.vml"/><Relationship Id="rId5" Type="http://schemas.openxmlformats.org/officeDocument/2006/relationships/image" Target="../media/image7.emf"/><Relationship Id="rId4" Type="http://schemas.openxmlformats.org/officeDocument/2006/relationships/oleObject" Target="../embeddings/oleObject94.bin"/></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1.xml"/><Relationship Id="rId1" Type="http://schemas.openxmlformats.org/officeDocument/2006/relationships/vmlDrawing" Target="../drawings/vmlDrawing95.vml"/><Relationship Id="rId5" Type="http://schemas.openxmlformats.org/officeDocument/2006/relationships/image" Target="../media/image7.emf"/><Relationship Id="rId4" Type="http://schemas.openxmlformats.org/officeDocument/2006/relationships/oleObject" Target="../embeddings/oleObject95.bin"/></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7.xml"/><Relationship Id="rId7" Type="http://schemas.openxmlformats.org/officeDocument/2006/relationships/image" Target="../media/image8.jpeg"/><Relationship Id="rId2" Type="http://schemas.openxmlformats.org/officeDocument/2006/relationships/tags" Target="../tags/tag113.xml"/><Relationship Id="rId1" Type="http://schemas.openxmlformats.org/officeDocument/2006/relationships/vmlDrawing" Target="../drawings/vmlDrawing97.vml"/><Relationship Id="rId6" Type="http://schemas.openxmlformats.org/officeDocument/2006/relationships/image" Target="../media/image9.jpeg"/><Relationship Id="rId5" Type="http://schemas.openxmlformats.org/officeDocument/2006/relationships/image" Target="../media/image3.emf"/><Relationship Id="rId4" Type="http://schemas.openxmlformats.org/officeDocument/2006/relationships/oleObject" Target="../embeddings/oleObject97.bin"/></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7.xml"/><Relationship Id="rId7" Type="http://schemas.openxmlformats.org/officeDocument/2006/relationships/image" Target="../media/image8.jpeg"/><Relationship Id="rId2" Type="http://schemas.openxmlformats.org/officeDocument/2006/relationships/tags" Target="../tags/tag114.xml"/><Relationship Id="rId1" Type="http://schemas.openxmlformats.org/officeDocument/2006/relationships/vmlDrawing" Target="../drawings/vmlDrawing98.vml"/><Relationship Id="rId6" Type="http://schemas.openxmlformats.org/officeDocument/2006/relationships/image" Target="../media/image10.png"/><Relationship Id="rId5" Type="http://schemas.openxmlformats.org/officeDocument/2006/relationships/image" Target="../media/image3.emf"/><Relationship Id="rId4" Type="http://schemas.openxmlformats.org/officeDocument/2006/relationships/oleObject" Target="../embeddings/oleObject98.bin"/></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5.xml"/><Relationship Id="rId1" Type="http://schemas.openxmlformats.org/officeDocument/2006/relationships/vmlDrawing" Target="../drawings/vmlDrawing99.v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99.bin"/></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6.xml"/><Relationship Id="rId1" Type="http://schemas.openxmlformats.org/officeDocument/2006/relationships/vmlDrawing" Target="../drawings/vmlDrawing100.vml"/><Relationship Id="rId6" Type="http://schemas.openxmlformats.org/officeDocument/2006/relationships/image" Target="../media/image8.jpeg"/><Relationship Id="rId5" Type="http://schemas.openxmlformats.org/officeDocument/2006/relationships/image" Target="../media/image3.emf"/><Relationship Id="rId4" Type="http://schemas.openxmlformats.org/officeDocument/2006/relationships/oleObject" Target="../embeddings/oleObject100.bin"/></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7.xml"/><Relationship Id="rId1" Type="http://schemas.openxmlformats.org/officeDocument/2006/relationships/vmlDrawing" Target="../drawings/vmlDrawing101.vml"/><Relationship Id="rId5" Type="http://schemas.openxmlformats.org/officeDocument/2006/relationships/image" Target="../media/image7.emf"/><Relationship Id="rId4" Type="http://schemas.openxmlformats.org/officeDocument/2006/relationships/oleObject" Target="../embeddings/oleObject101.bin"/></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8.xml"/><Relationship Id="rId1" Type="http://schemas.openxmlformats.org/officeDocument/2006/relationships/vmlDrawing" Target="../drawings/vmlDrawing102.vml"/><Relationship Id="rId5" Type="http://schemas.openxmlformats.org/officeDocument/2006/relationships/image" Target="../media/image7.emf"/><Relationship Id="rId4" Type="http://schemas.openxmlformats.org/officeDocument/2006/relationships/oleObject" Target="../embeddings/oleObject102.bin"/></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9.xml"/><Relationship Id="rId1" Type="http://schemas.openxmlformats.org/officeDocument/2006/relationships/vmlDrawing" Target="../drawings/vmlDrawing103.vml"/><Relationship Id="rId5" Type="http://schemas.openxmlformats.org/officeDocument/2006/relationships/image" Target="../media/image7.emf"/><Relationship Id="rId4" Type="http://schemas.openxmlformats.org/officeDocument/2006/relationships/oleObject" Target="../embeddings/oleObject103.bin"/></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0.xml"/><Relationship Id="rId1" Type="http://schemas.openxmlformats.org/officeDocument/2006/relationships/vmlDrawing" Target="../drawings/vmlDrawing104.vml"/><Relationship Id="rId5" Type="http://schemas.openxmlformats.org/officeDocument/2006/relationships/image" Target="../media/image7.emf"/><Relationship Id="rId4" Type="http://schemas.openxmlformats.org/officeDocument/2006/relationships/oleObject" Target="../embeddings/oleObject104.bin"/></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1.xml"/><Relationship Id="rId1" Type="http://schemas.openxmlformats.org/officeDocument/2006/relationships/vmlDrawing" Target="../drawings/vmlDrawing105.vml"/><Relationship Id="rId5" Type="http://schemas.openxmlformats.org/officeDocument/2006/relationships/image" Target="../media/image7.emf"/><Relationship Id="rId4" Type="http://schemas.openxmlformats.org/officeDocument/2006/relationships/oleObject" Target="../embeddings/oleObject105.bin"/></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2.xml"/><Relationship Id="rId1" Type="http://schemas.openxmlformats.org/officeDocument/2006/relationships/vmlDrawing" Target="../drawings/vmlDrawing106.vml"/><Relationship Id="rId5" Type="http://schemas.openxmlformats.org/officeDocument/2006/relationships/image" Target="../media/image7.emf"/><Relationship Id="rId4" Type="http://schemas.openxmlformats.org/officeDocument/2006/relationships/oleObject" Target="../embeddings/oleObject106.bin"/></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3.xml"/><Relationship Id="rId1" Type="http://schemas.openxmlformats.org/officeDocument/2006/relationships/vmlDrawing" Target="../drawings/vmlDrawing107.vml"/><Relationship Id="rId5" Type="http://schemas.openxmlformats.org/officeDocument/2006/relationships/image" Target="../media/image7.emf"/><Relationship Id="rId4" Type="http://schemas.openxmlformats.org/officeDocument/2006/relationships/oleObject" Target="../embeddings/oleObject107.bin"/></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4.xml"/><Relationship Id="rId1" Type="http://schemas.openxmlformats.org/officeDocument/2006/relationships/vmlDrawing" Target="../drawings/vmlDrawing108.vml"/><Relationship Id="rId5" Type="http://schemas.openxmlformats.org/officeDocument/2006/relationships/image" Target="../media/image7.emf"/><Relationship Id="rId4" Type="http://schemas.openxmlformats.org/officeDocument/2006/relationships/oleObject" Target="../embeddings/oleObject108.bin"/></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5.xml"/><Relationship Id="rId1" Type="http://schemas.openxmlformats.org/officeDocument/2006/relationships/vmlDrawing" Target="../drawings/vmlDrawing109.vml"/><Relationship Id="rId5" Type="http://schemas.openxmlformats.org/officeDocument/2006/relationships/image" Target="../media/image7.emf"/><Relationship Id="rId4" Type="http://schemas.openxmlformats.org/officeDocument/2006/relationships/oleObject" Target="../embeddings/oleObject109.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6.xml"/><Relationship Id="rId1" Type="http://schemas.openxmlformats.org/officeDocument/2006/relationships/vmlDrawing" Target="../drawings/vmlDrawing110.vml"/><Relationship Id="rId5" Type="http://schemas.openxmlformats.org/officeDocument/2006/relationships/image" Target="../media/image7.emf"/><Relationship Id="rId4" Type="http://schemas.openxmlformats.org/officeDocument/2006/relationships/oleObject" Target="../embeddings/oleObject110.bin"/></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7.xml"/><Relationship Id="rId1" Type="http://schemas.openxmlformats.org/officeDocument/2006/relationships/vmlDrawing" Target="../drawings/vmlDrawing111.vml"/><Relationship Id="rId5" Type="http://schemas.openxmlformats.org/officeDocument/2006/relationships/image" Target="../media/image7.emf"/><Relationship Id="rId4" Type="http://schemas.openxmlformats.org/officeDocument/2006/relationships/oleObject" Target="../embeddings/oleObject111.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8.xml"/><Relationship Id="rId1" Type="http://schemas.openxmlformats.org/officeDocument/2006/relationships/vmlDrawing" Target="../drawings/vmlDrawing112.vml"/><Relationship Id="rId5" Type="http://schemas.openxmlformats.org/officeDocument/2006/relationships/image" Target="../media/image7.emf"/><Relationship Id="rId4" Type="http://schemas.openxmlformats.org/officeDocument/2006/relationships/oleObject" Target="../embeddings/oleObject112.bin"/></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9.xml"/><Relationship Id="rId1" Type="http://schemas.openxmlformats.org/officeDocument/2006/relationships/vmlDrawing" Target="../drawings/vmlDrawing113.vml"/><Relationship Id="rId5" Type="http://schemas.openxmlformats.org/officeDocument/2006/relationships/image" Target="../media/image7.emf"/><Relationship Id="rId4" Type="http://schemas.openxmlformats.org/officeDocument/2006/relationships/oleObject" Target="../embeddings/oleObject113.bin"/></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30.xml"/><Relationship Id="rId1" Type="http://schemas.openxmlformats.org/officeDocument/2006/relationships/vmlDrawing" Target="../drawings/vmlDrawing114.vml"/><Relationship Id="rId5" Type="http://schemas.openxmlformats.org/officeDocument/2006/relationships/image" Target="../media/image7.emf"/><Relationship Id="rId4" Type="http://schemas.openxmlformats.org/officeDocument/2006/relationships/oleObject" Target="../embeddings/oleObject114.bin"/></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31.xml"/><Relationship Id="rId1" Type="http://schemas.openxmlformats.org/officeDocument/2006/relationships/vmlDrawing" Target="../drawings/vmlDrawing115.vml"/><Relationship Id="rId5" Type="http://schemas.openxmlformats.org/officeDocument/2006/relationships/image" Target="../media/image7.emf"/><Relationship Id="rId4" Type="http://schemas.openxmlformats.org/officeDocument/2006/relationships/oleObject" Target="../embeddings/oleObject115.bin"/></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32.xml"/><Relationship Id="rId1" Type="http://schemas.openxmlformats.org/officeDocument/2006/relationships/vmlDrawing" Target="../drawings/vmlDrawing116.vml"/><Relationship Id="rId5" Type="http://schemas.openxmlformats.org/officeDocument/2006/relationships/image" Target="../media/image7.emf"/><Relationship Id="rId4" Type="http://schemas.openxmlformats.org/officeDocument/2006/relationships/oleObject" Target="../embeddings/oleObject116.bin"/></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33.xml"/><Relationship Id="rId1" Type="http://schemas.openxmlformats.org/officeDocument/2006/relationships/vmlDrawing" Target="../drawings/vmlDrawing117.vml"/><Relationship Id="rId5" Type="http://schemas.openxmlformats.org/officeDocument/2006/relationships/image" Target="../media/image7.emf"/><Relationship Id="rId4" Type="http://schemas.openxmlformats.org/officeDocument/2006/relationships/oleObject" Target="../embeddings/oleObject117.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34.xml"/><Relationship Id="rId1" Type="http://schemas.openxmlformats.org/officeDocument/2006/relationships/vmlDrawing" Target="../drawings/vmlDrawing118.vml"/><Relationship Id="rId5" Type="http://schemas.openxmlformats.org/officeDocument/2006/relationships/image" Target="../media/image7.emf"/><Relationship Id="rId4" Type="http://schemas.openxmlformats.org/officeDocument/2006/relationships/oleObject" Target="../embeddings/oleObject118.bin"/></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35.xml"/><Relationship Id="rId1" Type="http://schemas.openxmlformats.org/officeDocument/2006/relationships/vmlDrawing" Target="../drawings/vmlDrawing119.vml"/><Relationship Id="rId5" Type="http://schemas.openxmlformats.org/officeDocument/2006/relationships/image" Target="../media/image7.emf"/><Relationship Id="rId4" Type="http://schemas.openxmlformats.org/officeDocument/2006/relationships/oleObject" Target="../embeddings/oleObject119.bin"/></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36.xml"/><Relationship Id="rId1" Type="http://schemas.openxmlformats.org/officeDocument/2006/relationships/vmlDrawing" Target="../drawings/vmlDrawing120.vml"/><Relationship Id="rId5" Type="http://schemas.openxmlformats.org/officeDocument/2006/relationships/image" Target="../media/image7.emf"/><Relationship Id="rId4" Type="http://schemas.openxmlformats.org/officeDocument/2006/relationships/oleObject" Target="../embeddings/oleObject120.bin"/></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37.xml"/><Relationship Id="rId1" Type="http://schemas.openxmlformats.org/officeDocument/2006/relationships/vmlDrawing" Target="../drawings/vmlDrawing121.vml"/><Relationship Id="rId5" Type="http://schemas.openxmlformats.org/officeDocument/2006/relationships/image" Target="../media/image7.emf"/><Relationship Id="rId4" Type="http://schemas.openxmlformats.org/officeDocument/2006/relationships/oleObject" Target="../embeddings/oleObject121.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7.vml"/><Relationship Id="rId5" Type="http://schemas.openxmlformats.org/officeDocument/2006/relationships/image" Target="../media/image6.emf"/><Relationship Id="rId4" Type="http://schemas.openxmlformats.org/officeDocument/2006/relationships/oleObject" Target="../embeddings/oleObject7.bin"/></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38.xml"/><Relationship Id="rId1" Type="http://schemas.openxmlformats.org/officeDocument/2006/relationships/vmlDrawing" Target="../drawings/vmlDrawing122.vml"/><Relationship Id="rId5" Type="http://schemas.openxmlformats.org/officeDocument/2006/relationships/image" Target="../media/image7.emf"/><Relationship Id="rId4" Type="http://schemas.openxmlformats.org/officeDocument/2006/relationships/oleObject" Target="../embeddings/oleObject122.bin"/></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39.xml"/><Relationship Id="rId1" Type="http://schemas.openxmlformats.org/officeDocument/2006/relationships/vmlDrawing" Target="../drawings/vmlDrawing123.vml"/><Relationship Id="rId5" Type="http://schemas.openxmlformats.org/officeDocument/2006/relationships/image" Target="../media/image7.emf"/><Relationship Id="rId4" Type="http://schemas.openxmlformats.org/officeDocument/2006/relationships/oleObject" Target="../embeddings/oleObject123.bin"/></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40.xml"/><Relationship Id="rId1" Type="http://schemas.openxmlformats.org/officeDocument/2006/relationships/vmlDrawing" Target="../drawings/vmlDrawing124.vml"/><Relationship Id="rId5" Type="http://schemas.openxmlformats.org/officeDocument/2006/relationships/image" Target="../media/image7.emf"/><Relationship Id="rId4" Type="http://schemas.openxmlformats.org/officeDocument/2006/relationships/oleObject" Target="../embeddings/oleObject124.bin"/></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41.xml"/><Relationship Id="rId1" Type="http://schemas.openxmlformats.org/officeDocument/2006/relationships/vmlDrawing" Target="../drawings/vmlDrawing125.vml"/><Relationship Id="rId5" Type="http://schemas.openxmlformats.org/officeDocument/2006/relationships/image" Target="../media/image7.emf"/><Relationship Id="rId4" Type="http://schemas.openxmlformats.org/officeDocument/2006/relationships/oleObject" Target="../embeddings/oleObject125.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42.xml"/><Relationship Id="rId1" Type="http://schemas.openxmlformats.org/officeDocument/2006/relationships/vmlDrawing" Target="../drawings/vmlDrawing126.vml"/><Relationship Id="rId5" Type="http://schemas.openxmlformats.org/officeDocument/2006/relationships/image" Target="../media/image7.emf"/><Relationship Id="rId4" Type="http://schemas.openxmlformats.org/officeDocument/2006/relationships/oleObject" Target="../embeddings/oleObject126.bin"/></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43.xml"/><Relationship Id="rId1" Type="http://schemas.openxmlformats.org/officeDocument/2006/relationships/vmlDrawing" Target="../drawings/vmlDrawing127.vml"/><Relationship Id="rId5" Type="http://schemas.openxmlformats.org/officeDocument/2006/relationships/image" Target="../media/image7.emf"/><Relationship Id="rId4" Type="http://schemas.openxmlformats.org/officeDocument/2006/relationships/oleObject" Target="../embeddings/oleObject127.bin"/></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44.xml"/><Relationship Id="rId1" Type="http://schemas.openxmlformats.org/officeDocument/2006/relationships/vmlDrawing" Target="../drawings/vmlDrawing128.vml"/><Relationship Id="rId5" Type="http://schemas.openxmlformats.org/officeDocument/2006/relationships/image" Target="../media/image7.emf"/><Relationship Id="rId4" Type="http://schemas.openxmlformats.org/officeDocument/2006/relationships/oleObject" Target="../embeddings/oleObject128.bin"/></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45.xml"/><Relationship Id="rId1" Type="http://schemas.openxmlformats.org/officeDocument/2006/relationships/vmlDrawing" Target="../drawings/vmlDrawing129.vml"/><Relationship Id="rId5" Type="http://schemas.openxmlformats.org/officeDocument/2006/relationships/image" Target="../media/image1.emf"/><Relationship Id="rId4" Type="http://schemas.openxmlformats.org/officeDocument/2006/relationships/oleObject" Target="../embeddings/oleObject129.bin"/></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46.xml"/><Relationship Id="rId1" Type="http://schemas.openxmlformats.org/officeDocument/2006/relationships/vmlDrawing" Target="../drawings/vmlDrawing130.vml"/><Relationship Id="rId5" Type="http://schemas.openxmlformats.org/officeDocument/2006/relationships/image" Target="../media/image1.emf"/><Relationship Id="rId4" Type="http://schemas.openxmlformats.org/officeDocument/2006/relationships/oleObject" Target="../embeddings/oleObject130.bin"/></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47.xml"/><Relationship Id="rId1" Type="http://schemas.openxmlformats.org/officeDocument/2006/relationships/vmlDrawing" Target="../drawings/vmlDrawing131.vml"/><Relationship Id="rId5" Type="http://schemas.openxmlformats.org/officeDocument/2006/relationships/image" Target="../media/image7.emf"/><Relationship Id="rId4" Type="http://schemas.openxmlformats.org/officeDocument/2006/relationships/oleObject" Target="../embeddings/oleObject131.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8.vml"/><Relationship Id="rId5" Type="http://schemas.openxmlformats.org/officeDocument/2006/relationships/image" Target="../media/image6.emf"/><Relationship Id="rId4" Type="http://schemas.openxmlformats.org/officeDocument/2006/relationships/oleObject" Target="../embeddings/oleObject8.bin"/></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48.xml"/><Relationship Id="rId1" Type="http://schemas.openxmlformats.org/officeDocument/2006/relationships/vmlDrawing" Target="../drawings/vmlDrawing132.vml"/><Relationship Id="rId5" Type="http://schemas.openxmlformats.org/officeDocument/2006/relationships/image" Target="../media/image7.emf"/><Relationship Id="rId4" Type="http://schemas.openxmlformats.org/officeDocument/2006/relationships/oleObject" Target="../embeddings/oleObject132.bin"/></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49.xml"/><Relationship Id="rId1" Type="http://schemas.openxmlformats.org/officeDocument/2006/relationships/vmlDrawing" Target="../drawings/vmlDrawing133.vml"/><Relationship Id="rId5" Type="http://schemas.openxmlformats.org/officeDocument/2006/relationships/image" Target="../media/image7.emf"/><Relationship Id="rId4" Type="http://schemas.openxmlformats.org/officeDocument/2006/relationships/oleObject" Target="../embeddings/oleObject133.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50.xml"/><Relationship Id="rId1" Type="http://schemas.openxmlformats.org/officeDocument/2006/relationships/vmlDrawing" Target="../drawings/vmlDrawing134.vml"/><Relationship Id="rId5" Type="http://schemas.openxmlformats.org/officeDocument/2006/relationships/image" Target="../media/image7.emf"/><Relationship Id="rId4" Type="http://schemas.openxmlformats.org/officeDocument/2006/relationships/oleObject" Target="../embeddings/oleObject134.bin"/></Relationships>
</file>

<file path=ppt/slideLayouts/_rels/slideLayout18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51.xml"/><Relationship Id="rId1" Type="http://schemas.openxmlformats.org/officeDocument/2006/relationships/vmlDrawing" Target="../drawings/vmlDrawing135.vml"/><Relationship Id="rId5" Type="http://schemas.openxmlformats.org/officeDocument/2006/relationships/image" Target="../media/image7.emf"/><Relationship Id="rId4" Type="http://schemas.openxmlformats.org/officeDocument/2006/relationships/oleObject" Target="../embeddings/oleObject135.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9.vml"/><Relationship Id="rId5" Type="http://schemas.openxmlformats.org/officeDocument/2006/relationships/image" Target="../media/image6.emf"/><Relationship Id="rId4" Type="http://schemas.openxmlformats.org/officeDocument/2006/relationships/oleObject" Target="../embeddings/oleObject9.bin"/></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0.vml"/><Relationship Id="rId5" Type="http://schemas.openxmlformats.org/officeDocument/2006/relationships/image" Target="../media/image6.emf"/><Relationship Id="rId4" Type="http://schemas.openxmlformats.org/officeDocument/2006/relationships/oleObject" Target="../embeddings/oleObject10.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1.vml"/><Relationship Id="rId5" Type="http://schemas.openxmlformats.org/officeDocument/2006/relationships/image" Target="../media/image6.emf"/><Relationship Id="rId4" Type="http://schemas.openxmlformats.org/officeDocument/2006/relationships/oleObject" Target="../embeddings/oleObject11.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jpeg"/><Relationship Id="rId2" Type="http://schemas.openxmlformats.org/officeDocument/2006/relationships/tags" Target="../tags/tag17.xml"/><Relationship Id="rId1" Type="http://schemas.openxmlformats.org/officeDocument/2006/relationships/vmlDrawing" Target="../drawings/vmlDrawing13.v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13.bin"/></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14.vml"/><Relationship Id="rId5" Type="http://schemas.openxmlformats.org/officeDocument/2006/relationships/image" Target="../media/image6.emf"/><Relationship Id="rId4" Type="http://schemas.openxmlformats.org/officeDocument/2006/relationships/oleObject" Target="../embeddings/oleObject1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15.vml"/><Relationship Id="rId5" Type="http://schemas.openxmlformats.org/officeDocument/2006/relationships/image" Target="../media/image6.emf"/><Relationship Id="rId4" Type="http://schemas.openxmlformats.org/officeDocument/2006/relationships/oleObject" Target="../embeddings/oleObject1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16.vml"/><Relationship Id="rId5" Type="http://schemas.openxmlformats.org/officeDocument/2006/relationships/image" Target="../media/image6.emf"/><Relationship Id="rId4" Type="http://schemas.openxmlformats.org/officeDocument/2006/relationships/oleObject" Target="../embeddings/oleObject16.bin"/></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vmlDrawing" Target="../drawings/vmlDrawing17.vml"/><Relationship Id="rId5" Type="http://schemas.openxmlformats.org/officeDocument/2006/relationships/image" Target="../media/image6.emf"/><Relationship Id="rId4" Type="http://schemas.openxmlformats.org/officeDocument/2006/relationships/oleObject" Target="../embeddings/oleObject17.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18.vml"/><Relationship Id="rId5" Type="http://schemas.openxmlformats.org/officeDocument/2006/relationships/image" Target="../media/image6.emf"/><Relationship Id="rId4" Type="http://schemas.openxmlformats.org/officeDocument/2006/relationships/oleObject" Target="../embeddings/oleObject18.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vmlDrawing" Target="../drawings/vmlDrawing19.vml"/><Relationship Id="rId5" Type="http://schemas.openxmlformats.org/officeDocument/2006/relationships/image" Target="../media/image6.emf"/><Relationship Id="rId4" Type="http://schemas.openxmlformats.org/officeDocument/2006/relationships/oleObject" Target="../embeddings/oleObject19.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vmlDrawing" Target="../drawings/vmlDrawing20.vml"/><Relationship Id="rId5" Type="http://schemas.openxmlformats.org/officeDocument/2006/relationships/image" Target="../media/image6.emf"/><Relationship Id="rId4" Type="http://schemas.openxmlformats.org/officeDocument/2006/relationships/oleObject" Target="../embeddings/oleObject20.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vmlDrawing" Target="../drawings/vmlDrawing21.vml"/><Relationship Id="rId5" Type="http://schemas.openxmlformats.org/officeDocument/2006/relationships/image" Target="../media/image6.emf"/><Relationship Id="rId4" Type="http://schemas.openxmlformats.org/officeDocument/2006/relationships/oleObject" Target="../embeddings/oleObject21.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vmlDrawing" Target="../drawings/vmlDrawing22.vml"/><Relationship Id="rId5" Type="http://schemas.openxmlformats.org/officeDocument/2006/relationships/image" Target="../media/image6.emf"/><Relationship Id="rId4" Type="http://schemas.openxmlformats.org/officeDocument/2006/relationships/oleObject" Target="../embeddings/oleObject22.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5.jpeg"/><Relationship Id="rId2" Type="http://schemas.openxmlformats.org/officeDocument/2006/relationships/tags" Target="../tags/tag31.xml"/><Relationship Id="rId1" Type="http://schemas.openxmlformats.org/officeDocument/2006/relationships/vmlDrawing" Target="../drawings/vmlDrawing24.v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24.bin"/></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25.vml"/><Relationship Id="rId5" Type="http://schemas.openxmlformats.org/officeDocument/2006/relationships/image" Target="../media/image6.emf"/><Relationship Id="rId4" Type="http://schemas.openxmlformats.org/officeDocument/2006/relationships/oleObject" Target="../embeddings/oleObject25.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26.vml"/><Relationship Id="rId5" Type="http://schemas.openxmlformats.org/officeDocument/2006/relationships/image" Target="../media/image6.emf"/><Relationship Id="rId4" Type="http://schemas.openxmlformats.org/officeDocument/2006/relationships/oleObject" Target="../embeddings/oleObject26.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27.vml"/><Relationship Id="rId5" Type="http://schemas.openxmlformats.org/officeDocument/2006/relationships/image" Target="../media/image6.emf"/><Relationship Id="rId4" Type="http://schemas.openxmlformats.org/officeDocument/2006/relationships/oleObject" Target="../embeddings/oleObject27.bin"/></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8.xml"/><Relationship Id="rId1" Type="http://schemas.openxmlformats.org/officeDocument/2006/relationships/vmlDrawing" Target="../drawings/vmlDrawing28.vml"/><Relationship Id="rId5" Type="http://schemas.openxmlformats.org/officeDocument/2006/relationships/image" Target="../media/image6.emf"/><Relationship Id="rId4" Type="http://schemas.openxmlformats.org/officeDocument/2006/relationships/oleObject" Target="../embeddings/oleObject28.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vmlDrawing" Target="../drawings/vmlDrawing29.vml"/><Relationship Id="rId5" Type="http://schemas.openxmlformats.org/officeDocument/2006/relationships/image" Target="../media/image6.emf"/><Relationship Id="rId4" Type="http://schemas.openxmlformats.org/officeDocument/2006/relationships/oleObject" Target="../embeddings/oleObject29.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0.xml"/><Relationship Id="rId1" Type="http://schemas.openxmlformats.org/officeDocument/2006/relationships/vmlDrawing" Target="../drawings/vmlDrawing30.vml"/><Relationship Id="rId5" Type="http://schemas.openxmlformats.org/officeDocument/2006/relationships/image" Target="../media/image6.emf"/><Relationship Id="rId4" Type="http://schemas.openxmlformats.org/officeDocument/2006/relationships/oleObject" Target="../embeddings/oleObject30.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1.xml"/><Relationship Id="rId1" Type="http://schemas.openxmlformats.org/officeDocument/2006/relationships/vmlDrawing" Target="../drawings/vmlDrawing31.vml"/><Relationship Id="rId5" Type="http://schemas.openxmlformats.org/officeDocument/2006/relationships/image" Target="../media/image6.emf"/><Relationship Id="rId4" Type="http://schemas.openxmlformats.org/officeDocument/2006/relationships/oleObject" Target="../embeddings/oleObject31.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2.xml"/><Relationship Id="rId1" Type="http://schemas.openxmlformats.org/officeDocument/2006/relationships/vmlDrawing" Target="../drawings/vmlDrawing32.vml"/><Relationship Id="rId5" Type="http://schemas.openxmlformats.org/officeDocument/2006/relationships/image" Target="../media/image6.emf"/><Relationship Id="rId4" Type="http://schemas.openxmlformats.org/officeDocument/2006/relationships/oleObject" Target="../embeddings/oleObject32.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3.xml"/><Relationship Id="rId1" Type="http://schemas.openxmlformats.org/officeDocument/2006/relationships/vmlDrawing" Target="../drawings/vmlDrawing33.vml"/><Relationship Id="rId5" Type="http://schemas.openxmlformats.org/officeDocument/2006/relationships/image" Target="../media/image6.emf"/><Relationship Id="rId4" Type="http://schemas.openxmlformats.org/officeDocument/2006/relationships/oleObject" Target="../embeddings/oleObject33.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5.jpeg"/><Relationship Id="rId2" Type="http://schemas.openxmlformats.org/officeDocument/2006/relationships/tags" Target="../tags/tag45.xml"/><Relationship Id="rId1" Type="http://schemas.openxmlformats.org/officeDocument/2006/relationships/vmlDrawing" Target="../drawings/vmlDrawing35.v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35.bin"/></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6.xml"/><Relationship Id="rId1" Type="http://schemas.openxmlformats.org/officeDocument/2006/relationships/vmlDrawing" Target="../drawings/vmlDrawing36.vml"/><Relationship Id="rId5" Type="http://schemas.openxmlformats.org/officeDocument/2006/relationships/image" Target="../media/image6.emf"/><Relationship Id="rId4" Type="http://schemas.openxmlformats.org/officeDocument/2006/relationships/oleObject" Target="../embeddings/oleObject36.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7.xml"/><Relationship Id="rId1" Type="http://schemas.openxmlformats.org/officeDocument/2006/relationships/vmlDrawing" Target="../drawings/vmlDrawing37.vml"/><Relationship Id="rId5" Type="http://schemas.openxmlformats.org/officeDocument/2006/relationships/image" Target="../media/image6.emf"/><Relationship Id="rId4" Type="http://schemas.openxmlformats.org/officeDocument/2006/relationships/oleObject" Target="../embeddings/oleObject37.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8.xml"/><Relationship Id="rId1" Type="http://schemas.openxmlformats.org/officeDocument/2006/relationships/vmlDrawing" Target="../drawings/vmlDrawing38.vml"/><Relationship Id="rId5" Type="http://schemas.openxmlformats.org/officeDocument/2006/relationships/image" Target="../media/image6.emf"/><Relationship Id="rId4" Type="http://schemas.openxmlformats.org/officeDocument/2006/relationships/oleObject" Target="../embeddings/oleObject38.bin"/></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2.xml"/><Relationship Id="rId1" Type="http://schemas.openxmlformats.org/officeDocument/2006/relationships/vmlDrawing" Target="../drawings/vmlDrawing39.vml"/><Relationship Id="rId5" Type="http://schemas.openxmlformats.org/officeDocument/2006/relationships/image" Target="../media/image6.emf"/><Relationship Id="rId4" Type="http://schemas.openxmlformats.org/officeDocument/2006/relationships/oleObject" Target="../embeddings/oleObject39.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3.xml"/><Relationship Id="rId1" Type="http://schemas.openxmlformats.org/officeDocument/2006/relationships/vmlDrawing" Target="../drawings/vmlDrawing40.vml"/><Relationship Id="rId5" Type="http://schemas.openxmlformats.org/officeDocument/2006/relationships/image" Target="../media/image6.emf"/><Relationship Id="rId4" Type="http://schemas.openxmlformats.org/officeDocument/2006/relationships/oleObject" Target="../embeddings/oleObject40.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4.xml"/><Relationship Id="rId1" Type="http://schemas.openxmlformats.org/officeDocument/2006/relationships/vmlDrawing" Target="../drawings/vmlDrawing41.vml"/><Relationship Id="rId5" Type="http://schemas.openxmlformats.org/officeDocument/2006/relationships/image" Target="../media/image6.emf"/><Relationship Id="rId4" Type="http://schemas.openxmlformats.org/officeDocument/2006/relationships/oleObject" Target="../embeddings/oleObject41.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5.xml"/><Relationship Id="rId1" Type="http://schemas.openxmlformats.org/officeDocument/2006/relationships/vmlDrawing" Target="../drawings/vmlDrawing42.vml"/><Relationship Id="rId5" Type="http://schemas.openxmlformats.org/officeDocument/2006/relationships/image" Target="../media/image6.emf"/><Relationship Id="rId4" Type="http://schemas.openxmlformats.org/officeDocument/2006/relationships/oleObject" Target="../embeddings/oleObject42.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6.xml"/><Relationship Id="rId1" Type="http://schemas.openxmlformats.org/officeDocument/2006/relationships/vmlDrawing" Target="../drawings/vmlDrawing43.vml"/><Relationship Id="rId5" Type="http://schemas.openxmlformats.org/officeDocument/2006/relationships/image" Target="../media/image6.emf"/><Relationship Id="rId4" Type="http://schemas.openxmlformats.org/officeDocument/2006/relationships/oleObject" Target="../embeddings/oleObject43.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7.xml"/><Relationship Id="rId1" Type="http://schemas.openxmlformats.org/officeDocument/2006/relationships/vmlDrawing" Target="../drawings/vmlDrawing44.vml"/><Relationship Id="rId5" Type="http://schemas.openxmlformats.org/officeDocument/2006/relationships/image" Target="../media/image6.emf"/><Relationship Id="rId4" Type="http://schemas.openxmlformats.org/officeDocument/2006/relationships/oleObject" Target="../embeddings/oleObject44.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5.jpeg"/><Relationship Id="rId2" Type="http://schemas.openxmlformats.org/officeDocument/2006/relationships/tags" Target="../tags/tag59.xml"/><Relationship Id="rId1" Type="http://schemas.openxmlformats.org/officeDocument/2006/relationships/vmlDrawing" Target="../drawings/vmlDrawing46.v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46.bin"/></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0.xml"/><Relationship Id="rId1" Type="http://schemas.openxmlformats.org/officeDocument/2006/relationships/vmlDrawing" Target="../drawings/vmlDrawing47.vml"/><Relationship Id="rId5" Type="http://schemas.openxmlformats.org/officeDocument/2006/relationships/image" Target="../media/image6.emf"/><Relationship Id="rId4" Type="http://schemas.openxmlformats.org/officeDocument/2006/relationships/oleObject" Target="../embeddings/oleObject47.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1.xml"/><Relationship Id="rId1" Type="http://schemas.openxmlformats.org/officeDocument/2006/relationships/vmlDrawing" Target="../drawings/vmlDrawing48.vml"/><Relationship Id="rId5" Type="http://schemas.openxmlformats.org/officeDocument/2006/relationships/image" Target="../media/image6.emf"/><Relationship Id="rId4" Type="http://schemas.openxmlformats.org/officeDocument/2006/relationships/oleObject" Target="../embeddings/oleObject48.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2.xml"/><Relationship Id="rId1" Type="http://schemas.openxmlformats.org/officeDocument/2006/relationships/vmlDrawing" Target="../drawings/vmlDrawing49.vml"/><Relationship Id="rId5" Type="http://schemas.openxmlformats.org/officeDocument/2006/relationships/image" Target="../media/image6.emf"/><Relationship Id="rId4" Type="http://schemas.openxmlformats.org/officeDocument/2006/relationships/oleObject" Target="../embeddings/oleObject49.bin"/></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ayout with Image (2)">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60779" name="think-cell Folie" r:id="rId4" imgW="360" imgH="360" progId="TCLayout.ActiveDocument.1">
                  <p:embed/>
                </p:oleObj>
              </mc:Choice>
              <mc:Fallback>
                <p:oleObj name="think-cell Folie" r:id="rId4" imgW="360" imgH="360" progId="TCLayout.ActiveDocument.1">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 name="Gruppieren 13"/>
          <p:cNvGrpSpPr/>
          <p:nvPr userDrawn="1"/>
        </p:nvGrpSpPr>
        <p:grpSpPr>
          <a:xfrm>
            <a:off x="0" y="2891118"/>
            <a:ext cx="9144000" cy="3966882"/>
            <a:chOff x="0" y="2891118"/>
            <a:chExt cx="9144000" cy="3966882"/>
          </a:xfrm>
        </p:grpSpPr>
        <p:pic>
          <p:nvPicPr>
            <p:cNvPr id="15" name="Picture 1" descr="\\FFMSFPS003\d\Data\Departments\Creative Services &amp; Copy Shop\Intern\Corp.Design\Brand Evolution_2013\Vorlagen\Waben\Waben2.jpg"/>
            <p:cNvPicPr>
              <a:picLocks noChangeAspect="1" noChangeArrowheads="1"/>
            </p:cNvPicPr>
            <p:nvPr/>
          </p:nvPicPr>
          <p:blipFill>
            <a:blip r:embed="rId6" cstate="print"/>
            <a:srcRect/>
            <a:stretch>
              <a:fillRect/>
            </a:stretch>
          </p:blipFill>
          <p:spPr bwMode="auto">
            <a:xfrm>
              <a:off x="3143250" y="2911474"/>
              <a:ext cx="6000750" cy="3946526"/>
            </a:xfrm>
            <a:prstGeom prst="rect">
              <a:avLst/>
            </a:prstGeom>
            <a:noFill/>
          </p:spPr>
        </p:pic>
        <p:cxnSp>
          <p:nvCxnSpPr>
            <p:cNvPr id="16" name="Straight Connector 8"/>
            <p:cNvCxnSpPr/>
            <p:nvPr/>
          </p:nvCxnSpPr>
          <p:spPr>
            <a:xfrm>
              <a:off x="0" y="2891118"/>
              <a:ext cx="9144000" cy="0"/>
            </a:xfrm>
            <a:prstGeom prst="line">
              <a:avLst/>
            </a:prstGeom>
            <a:ln w="38100">
              <a:solidFill>
                <a:srgbClr val="69C0C9"/>
              </a:solidFill>
            </a:ln>
          </p:spPr>
          <p:style>
            <a:lnRef idx="1">
              <a:schemeClr val="accent1"/>
            </a:lnRef>
            <a:fillRef idx="0">
              <a:schemeClr val="accent1"/>
            </a:fillRef>
            <a:effectRef idx="0">
              <a:schemeClr val="accent1"/>
            </a:effectRef>
            <a:fontRef idx="minor">
              <a:schemeClr val="tx1"/>
            </a:fontRef>
          </p:style>
        </p:cxnSp>
      </p:grpSp>
      <p:sp>
        <p:nvSpPr>
          <p:cNvPr id="4098" name="Rectangle 2"/>
          <p:cNvSpPr>
            <a:spLocks noGrp="1" noChangeArrowheads="1"/>
          </p:cNvSpPr>
          <p:nvPr>
            <p:ph type="ctrTitle"/>
          </p:nvPr>
        </p:nvSpPr>
        <p:spPr>
          <a:xfrm>
            <a:off x="454025" y="1751013"/>
            <a:ext cx="7450138" cy="1050925"/>
          </a:xfrm>
        </p:spPr>
        <p:txBody>
          <a:bodyPr anchor="b"/>
          <a:lstStyle>
            <a:lvl1pPr>
              <a:defRPr sz="2400" cap="none" baseline="0"/>
            </a:lvl1pPr>
          </a:lstStyle>
          <a:p>
            <a:r>
              <a:rPr lang="de-DE" smtClean="0"/>
              <a:t>Titelmasterformat durch Klicken bearbeiten</a:t>
            </a:r>
            <a:endParaRPr lang="de-DE" dirty="0"/>
          </a:p>
        </p:txBody>
      </p:sp>
      <p:sp>
        <p:nvSpPr>
          <p:cNvPr id="4099" name="Rectangle 3"/>
          <p:cNvSpPr>
            <a:spLocks noGrp="1" noChangeArrowheads="1"/>
          </p:cNvSpPr>
          <p:nvPr>
            <p:ph type="subTitle" idx="1" hasCustomPrompt="1"/>
          </p:nvPr>
        </p:nvSpPr>
        <p:spPr>
          <a:xfrm>
            <a:off x="454025" y="2997200"/>
            <a:ext cx="7448550" cy="720000"/>
          </a:xfrm>
        </p:spPr>
        <p:txBody>
          <a:bodyPr/>
          <a:lstStyle>
            <a:lvl1pPr marL="0" indent="0">
              <a:spcBef>
                <a:spcPct val="40000"/>
              </a:spcBef>
              <a:buFont typeface="Verdana" pitchFamily="34" charset="0"/>
              <a:buNone/>
              <a:defRPr sz="1800" cap="none" baseline="0">
                <a:solidFill>
                  <a:srgbClr val="69C0C9"/>
                </a:solidFill>
              </a:defRPr>
            </a:lvl1pPr>
          </a:lstStyle>
          <a:p>
            <a:r>
              <a:rPr lang="de-DE" dirty="0" smtClean="0"/>
              <a:t>Name, Title</a:t>
            </a:r>
            <a:endParaRPr lang="de-DE" dirty="0"/>
          </a:p>
        </p:txBody>
      </p:sp>
      <p:sp>
        <p:nvSpPr>
          <p:cNvPr id="12" name="Date Placeholder 3"/>
          <p:cNvSpPr>
            <a:spLocks noGrp="1"/>
          </p:cNvSpPr>
          <p:nvPr>
            <p:ph type="dt" sz="half" idx="2"/>
          </p:nvPr>
        </p:nvSpPr>
        <p:spPr>
          <a:xfrm>
            <a:off x="460375" y="6217920"/>
            <a:ext cx="6629400" cy="39624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algn="l" defTabSz="914400" rtl="0" eaLnBrk="0" latinLnBrk="0" hangingPunct="0">
              <a:defRPr sz="1200" kern="1200">
                <a:solidFill>
                  <a:srgbClr val="002868"/>
                </a:solidFill>
                <a:latin typeface="+mn-lt"/>
                <a:ea typeface="+mn-ea"/>
                <a:cs typeface="+mn-cs"/>
              </a:defRPr>
            </a:lvl1pPr>
          </a:lstStyle>
          <a:p>
            <a:endParaRPr lang="de-DE" dirty="0"/>
          </a:p>
        </p:txBody>
      </p:sp>
      <p:pic>
        <p:nvPicPr>
          <p:cNvPr id="2" name="Picture 1" descr="IMSHlogo_RGB_300px_TM_IA.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58346" y="366713"/>
            <a:ext cx="2031629" cy="575628"/>
          </a:xfrm>
          <a:prstGeom prst="rect">
            <a:avLst/>
          </a:prstGeom>
        </p:spPr>
      </p:pic>
    </p:spTree>
    <p:extLst>
      <p:ext uri="{BB962C8B-B14F-4D97-AF65-F5344CB8AC3E}">
        <p14:creationId xmlns:p14="http://schemas.microsoft.com/office/powerpoint/2010/main" val="2268809085"/>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0"/>
            <a:ext cx="8226425" cy="836613"/>
          </a:xfrm>
        </p:spPr>
        <p:txBody>
          <a:bodyPr anchor="b"/>
          <a:lstStyle/>
          <a:p>
            <a:r>
              <a:rPr lang="de-DE" smtClean="0"/>
              <a:t>Titelmasterformat durch Klicken bearbeiten</a:t>
            </a:r>
            <a:endParaRPr lang="de-DE" dirty="0"/>
          </a:p>
        </p:txBody>
      </p:sp>
      <p:sp>
        <p:nvSpPr>
          <p:cNvPr id="3" name="Content Placeholder 2"/>
          <p:cNvSpPr>
            <a:spLocks noGrp="1"/>
          </p:cNvSpPr>
          <p:nvPr>
            <p:ph idx="1"/>
          </p:nvPr>
        </p:nvSpPr>
        <p:spPr>
          <a:xfrm>
            <a:off x="454025" y="1601788"/>
            <a:ext cx="8221663" cy="4386262"/>
          </a:xfrm>
        </p:spPr>
        <p:txBody>
          <a:bodyPr/>
          <a:lstStyle>
            <a:lvl1pPr>
              <a:buClr>
                <a:srgbClr val="69C0C9"/>
              </a:buClr>
              <a:defRPr sz="2000"/>
            </a:lvl1pPr>
            <a:lvl2pPr>
              <a:buClr>
                <a:srgbClr val="69C0C9"/>
              </a:buClr>
              <a:defRPr/>
            </a:lvl2pPr>
            <a:lvl3pPr>
              <a:buClr>
                <a:srgbClr val="69C0C9"/>
              </a:buClr>
              <a:defRPr/>
            </a:lvl3pPr>
            <a:lvl4pPr>
              <a:buClr>
                <a:srgbClr val="69C0C9"/>
              </a:buClr>
              <a:defRPr/>
            </a:lvl4pPr>
            <a:lvl5pPr>
              <a:buClr>
                <a:srgbClr val="69C0C9"/>
              </a:buClr>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4"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5"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8" name="Text Placeholder 4"/>
          <p:cNvSpPr>
            <a:spLocks noGrp="1"/>
          </p:cNvSpPr>
          <p:nvPr>
            <p:ph type="body" sz="quarter" idx="10"/>
          </p:nvPr>
        </p:nvSpPr>
        <p:spPr>
          <a:xfrm>
            <a:off x="454025" y="981074"/>
            <a:ext cx="8221663" cy="647701"/>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3859721166"/>
      </p:ext>
    </p:extLst>
  </p:cSld>
  <p:clrMapOvr>
    <a:masterClrMapping/>
  </p:clrMapOvr>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30828"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el 3"/>
          <p:cNvSpPr>
            <a:spLocks noGrp="1"/>
          </p:cNvSpPr>
          <p:nvPr>
            <p:ph type="title"/>
          </p:nvPr>
        </p:nvSpPr>
        <p:spPr>
          <a:xfrm>
            <a:off x="454025" y="-1"/>
            <a:ext cx="8221663" cy="836614"/>
          </a:xfrm>
        </p:spPr>
        <p:txBody>
          <a:bodyPr/>
          <a:lstStyle/>
          <a:p>
            <a:r>
              <a:rPr lang="de-DE" smtClean="0"/>
              <a:t>Titelmasterformat durch Klicken bearbeiten</a:t>
            </a:r>
            <a:endParaRPr lang="de-DE" dirty="0"/>
          </a:p>
        </p:txBody>
      </p:sp>
      <p:sp>
        <p:nvSpPr>
          <p:cNvPr id="3" name="Footer Placeholder 11"/>
          <p:cNvSpPr>
            <a:spLocks noGrp="1"/>
          </p:cNvSpPr>
          <p:nvPr>
            <p:ph type="ftr" sz="quarter" idx="10"/>
          </p:nvPr>
        </p:nvSpPr>
        <p:spPr bwMode="auto">
          <a:xfrm>
            <a:off x="481330" y="6356350"/>
            <a:ext cx="68580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r>
              <a:rPr lang="de-DE" smtClean="0"/>
              <a:t>© 2015, IMS HEALTH</a:t>
            </a:r>
            <a:endParaRPr lang="de-DE"/>
          </a:p>
        </p:txBody>
      </p:sp>
      <p:sp>
        <p:nvSpPr>
          <p:cNvPr id="5" name="Slide Number Placeholder 12"/>
          <p:cNvSpPr>
            <a:spLocks noGrp="1"/>
          </p:cNvSpPr>
          <p:nvPr>
            <p:ph type="sldNum" sz="quarter" idx="11"/>
          </p:nvPr>
        </p:nvSpPr>
        <p:spPr bwMode="auto">
          <a:xfrm>
            <a:off x="481330" y="6492875"/>
            <a:ext cx="2286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fld id="{0BC549CF-B437-44E1-9F45-BC18BDAE5EBC}" type="slidenum">
              <a:rPr lang="de-DE" smtClean="0"/>
              <a:pPr/>
              <a:t>‹Nr.›</a:t>
            </a:fld>
            <a:endParaRPr lang="de-DE"/>
          </a:p>
        </p:txBody>
      </p:sp>
      <p:sp>
        <p:nvSpPr>
          <p:cNvPr id="6" name="Date Placeholder 13"/>
          <p:cNvSpPr>
            <a:spLocks noGrp="1"/>
          </p:cNvSpPr>
          <p:nvPr>
            <p:ph type="dt" sz="quarter" idx="12"/>
          </p:nvPr>
        </p:nvSpPr>
        <p:spPr bwMode="auto">
          <a:xfrm>
            <a:off x="716929" y="6492875"/>
            <a:ext cx="66294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endParaRPr lang="de-DE" dirty="0"/>
          </a:p>
        </p:txBody>
      </p:sp>
      <p:sp>
        <p:nvSpPr>
          <p:cNvPr id="9" name="Text Placeholder 4"/>
          <p:cNvSpPr>
            <a:spLocks noGrp="1"/>
          </p:cNvSpPr>
          <p:nvPr>
            <p:ph type="body" sz="quarter" idx="13"/>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31852"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8787" y="-1"/>
            <a:ext cx="8226425" cy="836614"/>
          </a:xfrm>
        </p:spPr>
        <p:txBody>
          <a:bodyPr/>
          <a:lstStyle/>
          <a:p>
            <a:r>
              <a:rPr lang="de-DE" smtClean="0"/>
              <a:t>Titelmasterformat durch Klicken bearbeiten</a:t>
            </a:r>
            <a:endParaRPr lang="de-DE" dirty="0"/>
          </a:p>
        </p:txBody>
      </p:sp>
      <p:sp>
        <p:nvSpPr>
          <p:cNvPr id="3" name="Content Placeholder 2"/>
          <p:cNvSpPr>
            <a:spLocks noGrp="1"/>
          </p:cNvSpPr>
          <p:nvPr>
            <p:ph idx="1"/>
          </p:nvPr>
        </p:nvSpPr>
        <p:spPr>
          <a:xfrm>
            <a:off x="454025" y="1601788"/>
            <a:ext cx="8221663" cy="43846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endParaRPr lang="de-DE" dirty="0">
              <a:solidFill>
                <a:srgbClr val="002868"/>
              </a:solidFill>
            </a:endParaRPr>
          </a:p>
        </p:txBody>
      </p:sp>
      <p:sp>
        <p:nvSpPr>
          <p:cNvPr id="14"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r>
              <a:rPr lang="de-DE" smtClean="0">
                <a:solidFill>
                  <a:srgbClr val="002868"/>
                </a:solidFill>
              </a:rPr>
              <a:t>© 2015, IMS HEALTH</a:t>
            </a:r>
            <a:endParaRPr lang="de-DE" dirty="0">
              <a:solidFill>
                <a:srgbClr val="002868"/>
              </a:solidFill>
            </a:endParaRPr>
          </a:p>
        </p:txBody>
      </p:sp>
      <p:sp>
        <p:nvSpPr>
          <p:cNvPr id="15"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fld id="{078CA1E6-1B09-488D-A1FF-E8A47C315D27}" type="slidenum">
              <a:rPr lang="de-DE" smtClean="0">
                <a:solidFill>
                  <a:srgbClr val="002868"/>
                </a:solidFill>
              </a:rPr>
              <a:pPr/>
              <a:t>‹Nr.›</a:t>
            </a:fld>
            <a:endParaRPr lang="de-DE">
              <a:solidFill>
                <a:srgbClr val="002868"/>
              </a:solidFill>
            </a:endParaRPr>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32876"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8787" y="-1"/>
            <a:ext cx="8216901" cy="836614"/>
          </a:xfrm>
        </p:spPr>
        <p:txBody>
          <a:bodyPr/>
          <a:lstStyle>
            <a:lvl1pPr>
              <a:defRPr>
                <a:solidFill>
                  <a:schemeClr val="tx2"/>
                </a:solidFill>
              </a:defRPr>
            </a:lvl1pPr>
          </a:lstStyle>
          <a:p>
            <a:r>
              <a:rPr lang="de-DE" smtClean="0"/>
              <a:t>Titelmasterformat durch Klicken bearbeiten</a:t>
            </a:r>
            <a:endParaRPr lang="de-DE" dirty="0"/>
          </a:p>
        </p:txBody>
      </p:sp>
      <p:sp>
        <p:nvSpPr>
          <p:cNvPr id="3" name="Content Placeholder 2"/>
          <p:cNvSpPr>
            <a:spLocks noGrp="1"/>
          </p:cNvSpPr>
          <p:nvPr>
            <p:ph sz="half" idx="1"/>
          </p:nvPr>
        </p:nvSpPr>
        <p:spPr>
          <a:xfrm>
            <a:off x="455613" y="1628775"/>
            <a:ext cx="3951287" cy="4357688"/>
          </a:xfrm>
        </p:spPr>
        <p:txBody>
          <a:bodyPr/>
          <a:lstStyle>
            <a:lvl1pPr>
              <a:buClrTx/>
              <a:defRPr sz="1800">
                <a:solidFill>
                  <a:schemeClr val="tx2"/>
                </a:solidFill>
              </a:defRPr>
            </a:lvl1pPr>
            <a:lvl2pPr>
              <a:buClrTx/>
              <a:defRPr sz="1600">
                <a:solidFill>
                  <a:schemeClr val="tx1"/>
                </a:solidFill>
              </a:defRPr>
            </a:lvl2pPr>
            <a:lvl3pPr>
              <a:buClrTx/>
              <a:defRPr sz="1200">
                <a:solidFill>
                  <a:schemeClr val="tx1"/>
                </a:solidFill>
              </a:defRPr>
            </a:lvl3pPr>
            <a:lvl4pPr>
              <a:buClrTx/>
              <a:defRPr sz="1200">
                <a:solidFill>
                  <a:schemeClr val="tx1"/>
                </a:solidFill>
              </a:defRPr>
            </a:lvl4pPr>
            <a:lvl5pPr>
              <a:buClrTx/>
              <a:defRPr sz="1200">
                <a:solidFill>
                  <a:schemeClr val="tx1"/>
                </a:solidFill>
              </a:defRPr>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Content Placeholder 3"/>
          <p:cNvSpPr>
            <a:spLocks noGrp="1"/>
          </p:cNvSpPr>
          <p:nvPr>
            <p:ph sz="half" idx="2"/>
          </p:nvPr>
        </p:nvSpPr>
        <p:spPr>
          <a:xfrm>
            <a:off x="4728045" y="1628775"/>
            <a:ext cx="3950208" cy="4357688"/>
          </a:xfrm>
        </p:spPr>
        <p:txBody>
          <a:bodyPr/>
          <a:lstStyle>
            <a:lvl1pPr>
              <a:buClrTx/>
              <a:defRPr sz="1800">
                <a:solidFill>
                  <a:schemeClr val="tx2"/>
                </a:solidFill>
              </a:defRPr>
            </a:lvl1pPr>
            <a:lvl2pPr>
              <a:buClrTx/>
              <a:defRPr sz="1600"/>
            </a:lvl2pPr>
            <a:lvl3pPr>
              <a:buClrTx/>
              <a:defRPr sz="1200"/>
            </a:lvl3pPr>
            <a:lvl4pPr>
              <a:buClrTx/>
              <a:defRPr sz="1200"/>
            </a:lvl4pPr>
            <a:lvl5pPr>
              <a:buClrTx/>
              <a:defRPr sz="12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Date Placeholder 3"/>
          <p:cNvSpPr>
            <a:spLocks noGrp="1"/>
          </p:cNvSpPr>
          <p:nvPr>
            <p:ph type="dt" sz="half" idx="10"/>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endParaRPr lang="de-DE" dirty="0">
              <a:solidFill>
                <a:srgbClr val="002868"/>
              </a:solidFill>
            </a:endParaRPr>
          </a:p>
        </p:txBody>
      </p:sp>
      <p:sp>
        <p:nvSpPr>
          <p:cNvPr id="10"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r>
              <a:rPr lang="de-DE" smtClean="0">
                <a:solidFill>
                  <a:srgbClr val="002868"/>
                </a:solidFill>
              </a:rPr>
              <a:t>© 2015, IMS HEALTH</a:t>
            </a:r>
            <a:endParaRPr lang="de-DE">
              <a:solidFill>
                <a:srgbClr val="002868"/>
              </a:solidFill>
            </a:endParaRPr>
          </a:p>
        </p:txBody>
      </p:sp>
      <p:sp>
        <p:nvSpPr>
          <p:cNvPr id="11"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fld id="{078CA1E6-1B09-488D-A1FF-E8A47C315D27}" type="slidenum">
              <a:rPr lang="de-DE" smtClean="0">
                <a:solidFill>
                  <a:srgbClr val="002868"/>
                </a:solidFill>
              </a:rPr>
              <a:pPr/>
              <a:t>‹Nr.›</a:t>
            </a:fld>
            <a:endParaRPr lang="de-DE">
              <a:solidFill>
                <a:srgbClr val="002868"/>
              </a:solidFill>
            </a:endParaRP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2_Nur Titel">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33900"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5613" y="0"/>
            <a:ext cx="8226425" cy="836613"/>
          </a:xfrm>
        </p:spPr>
        <p:txBody>
          <a:bodyPr/>
          <a:lstStyle/>
          <a:p>
            <a:r>
              <a:rPr lang="de-DE" smtClean="0"/>
              <a:t>Titelmasterformat durch Klicken bearbeiten</a:t>
            </a:r>
            <a:endParaRPr lang="de-DE" dirty="0"/>
          </a:p>
        </p:txBody>
      </p:sp>
      <p:sp>
        <p:nvSpPr>
          <p:cNvPr id="6"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endParaRPr lang="de-DE" dirty="0">
              <a:solidFill>
                <a:srgbClr val="002868"/>
              </a:solidFill>
            </a:endParaRPr>
          </a:p>
        </p:txBody>
      </p:sp>
      <p:sp>
        <p:nvSpPr>
          <p:cNvPr id="10"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r>
              <a:rPr lang="de-DE" smtClean="0">
                <a:solidFill>
                  <a:srgbClr val="002868"/>
                </a:solidFill>
              </a:rPr>
              <a:t>© 2015, IMS HEALTH</a:t>
            </a:r>
            <a:endParaRPr lang="de-DE" dirty="0">
              <a:solidFill>
                <a:srgbClr val="002868"/>
              </a:solidFill>
            </a:endParaRPr>
          </a:p>
        </p:txBody>
      </p:sp>
      <p:sp>
        <p:nvSpPr>
          <p:cNvPr id="11"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fld id="{078CA1E6-1B09-488D-A1FF-E8A47C315D27}" type="slidenum">
              <a:rPr lang="de-DE" smtClean="0">
                <a:solidFill>
                  <a:srgbClr val="002868"/>
                </a:solidFill>
              </a:rPr>
              <a:pPr/>
              <a:t>‹Nr.›</a:t>
            </a:fld>
            <a:endParaRPr lang="de-DE">
              <a:solidFill>
                <a:srgbClr val="002868"/>
              </a:solidFill>
            </a:endParaRPr>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ClipArt" preserve="1">
  <p:cSld name="1_Titel, Text und ClipAr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34924"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8787" y="0"/>
            <a:ext cx="8226425" cy="836613"/>
          </a:xfrm>
        </p:spPr>
        <p:txBody>
          <a:bodyPr/>
          <a:lstStyle/>
          <a:p>
            <a:r>
              <a:rPr lang="de-DE" noProof="0" smtClean="0"/>
              <a:t>Titelmasterformat durch Klicken bearbeiten</a:t>
            </a:r>
            <a:endParaRPr lang="de-DE" noProof="0" dirty="0"/>
          </a:p>
        </p:txBody>
      </p:sp>
      <p:sp>
        <p:nvSpPr>
          <p:cNvPr id="3" name="Text Placeholder 2"/>
          <p:cNvSpPr>
            <a:spLocks noGrp="1"/>
          </p:cNvSpPr>
          <p:nvPr>
            <p:ph type="body" sz="half" idx="1"/>
          </p:nvPr>
        </p:nvSpPr>
        <p:spPr>
          <a:xfrm>
            <a:off x="455613" y="1628775"/>
            <a:ext cx="4037012" cy="43576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ClipArt Placeholder 3"/>
          <p:cNvSpPr>
            <a:spLocks noGrp="1"/>
          </p:cNvSpPr>
          <p:nvPr>
            <p:ph type="clipArt" sz="half" idx="2"/>
          </p:nvPr>
        </p:nvSpPr>
        <p:spPr>
          <a:xfrm>
            <a:off x="4645025" y="1628775"/>
            <a:ext cx="4037013" cy="4357688"/>
          </a:xfrm>
        </p:spPr>
        <p:txBody>
          <a:bodyPr/>
          <a:lstStyle/>
          <a:p>
            <a:pPr lvl="0"/>
            <a:r>
              <a:rPr lang="de-DE" noProof="0" smtClean="0"/>
              <a:t>ClipArt durch Klicken auf Symbol hinzufügen</a:t>
            </a:r>
            <a:endParaRPr lang="en-US" noProof="0" smtClean="0"/>
          </a:p>
        </p:txBody>
      </p:sp>
      <p:sp>
        <p:nvSpPr>
          <p:cNvPr id="12" name="Footer Placeholder 11"/>
          <p:cNvSpPr>
            <a:spLocks noGrp="1"/>
          </p:cNvSpPr>
          <p:nvPr>
            <p:ph type="ftr" sz="quarter" idx="10"/>
          </p:nvPr>
        </p:nvSpPr>
        <p:spPr bwMode="auto">
          <a:xfrm>
            <a:off x="481330" y="6356350"/>
            <a:ext cx="68580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r>
              <a:rPr lang="de-DE" smtClean="0"/>
              <a:t>© 2015, IMS HEALTH</a:t>
            </a:r>
            <a:endParaRPr lang="de-DE"/>
          </a:p>
        </p:txBody>
      </p:sp>
      <p:sp>
        <p:nvSpPr>
          <p:cNvPr id="13" name="Slide Number Placeholder 12"/>
          <p:cNvSpPr>
            <a:spLocks noGrp="1"/>
          </p:cNvSpPr>
          <p:nvPr>
            <p:ph type="sldNum" sz="quarter" idx="11"/>
          </p:nvPr>
        </p:nvSpPr>
        <p:spPr bwMode="auto">
          <a:xfrm>
            <a:off x="481330" y="6492875"/>
            <a:ext cx="2286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fld id="{0BC549CF-B437-44E1-9F45-BC18BDAE5EBC}" type="slidenum">
              <a:rPr lang="de-DE" smtClean="0"/>
              <a:pPr/>
              <a:t>‹Nr.›</a:t>
            </a:fld>
            <a:endParaRPr lang="de-DE"/>
          </a:p>
        </p:txBody>
      </p:sp>
      <p:sp>
        <p:nvSpPr>
          <p:cNvPr id="14" name="Date Placeholder 13"/>
          <p:cNvSpPr>
            <a:spLocks noGrp="1"/>
          </p:cNvSpPr>
          <p:nvPr>
            <p:ph type="dt" sz="quarter" idx="12"/>
          </p:nvPr>
        </p:nvSpPr>
        <p:spPr bwMode="auto">
          <a:xfrm>
            <a:off x="716929" y="6492875"/>
            <a:ext cx="66294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endParaRPr lang="de-DE" dirty="0"/>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bl" preserve="1">
  <p:cSld name="1_Titel und Tabell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35948"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8787" y="-1"/>
            <a:ext cx="8226425" cy="836613"/>
          </a:xfrm>
        </p:spPr>
        <p:txBody>
          <a:bodyPr/>
          <a:lstStyle/>
          <a:p>
            <a:r>
              <a:rPr lang="de-DE" smtClean="0"/>
              <a:t>Titelmasterformat durch Klicken bearbeiten</a:t>
            </a:r>
            <a:endParaRPr lang="de-DE" dirty="0"/>
          </a:p>
        </p:txBody>
      </p:sp>
      <p:sp>
        <p:nvSpPr>
          <p:cNvPr id="3" name="Table Placeholder 2"/>
          <p:cNvSpPr>
            <a:spLocks noGrp="1"/>
          </p:cNvSpPr>
          <p:nvPr>
            <p:ph type="tbl" idx="1"/>
          </p:nvPr>
        </p:nvSpPr>
        <p:spPr>
          <a:xfrm>
            <a:off x="455613" y="1628775"/>
            <a:ext cx="8226425" cy="4357688"/>
          </a:xfrm>
        </p:spPr>
        <p:txBody>
          <a:bodyPr/>
          <a:lstStyle/>
          <a:p>
            <a:pPr lvl="0"/>
            <a:r>
              <a:rPr lang="de-DE" noProof="0" smtClean="0"/>
              <a:t>Tabelle durch Klicken auf Symbol hinzufügen</a:t>
            </a:r>
            <a:endParaRPr lang="en-US" noProof="0" smtClean="0"/>
          </a:p>
        </p:txBody>
      </p:sp>
      <p:sp>
        <p:nvSpPr>
          <p:cNvPr id="11" name="Footer Placeholder 11"/>
          <p:cNvSpPr>
            <a:spLocks noGrp="1"/>
          </p:cNvSpPr>
          <p:nvPr>
            <p:ph type="ftr" sz="quarter" idx="10"/>
          </p:nvPr>
        </p:nvSpPr>
        <p:spPr bwMode="auto">
          <a:xfrm>
            <a:off x="481330" y="6356350"/>
            <a:ext cx="68580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r>
              <a:rPr lang="de-DE" smtClean="0"/>
              <a:t>© 2015, IMS HEALTH</a:t>
            </a:r>
            <a:endParaRPr lang="de-DE"/>
          </a:p>
        </p:txBody>
      </p:sp>
      <p:sp>
        <p:nvSpPr>
          <p:cNvPr id="12" name="Slide Number Placeholder 12"/>
          <p:cNvSpPr>
            <a:spLocks noGrp="1"/>
          </p:cNvSpPr>
          <p:nvPr>
            <p:ph type="sldNum" sz="quarter" idx="11"/>
          </p:nvPr>
        </p:nvSpPr>
        <p:spPr bwMode="auto">
          <a:xfrm>
            <a:off x="481330" y="6492875"/>
            <a:ext cx="2286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fld id="{0BC549CF-B437-44E1-9F45-BC18BDAE5EBC}" type="slidenum">
              <a:rPr lang="de-DE" smtClean="0"/>
              <a:pPr/>
              <a:t>‹Nr.›</a:t>
            </a:fld>
            <a:endParaRPr lang="de-DE"/>
          </a:p>
        </p:txBody>
      </p:sp>
      <p:sp>
        <p:nvSpPr>
          <p:cNvPr id="13" name="Date Placeholder 13"/>
          <p:cNvSpPr>
            <a:spLocks noGrp="1"/>
          </p:cNvSpPr>
          <p:nvPr>
            <p:ph type="dt" sz="quarter" idx="12"/>
          </p:nvPr>
        </p:nvSpPr>
        <p:spPr bwMode="auto">
          <a:xfrm>
            <a:off x="716929" y="6492875"/>
            <a:ext cx="66294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endParaRPr lang="de-DE" dirty="0"/>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Cover with image">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25036"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14" descr="IMS_Health_PPT_cover_revised_final.jpg"/>
          <p:cNvPicPr>
            <a:picLocks noChangeAspect="1"/>
          </p:cNvPicPr>
          <p:nvPr userDrawn="1"/>
        </p:nvPicPr>
        <p:blipFill>
          <a:blip r:embed="rId6" cstate="print"/>
          <a:srcRect l="12901" t="2299" r="37731" b="18835"/>
          <a:stretch>
            <a:fillRect/>
          </a:stretch>
        </p:blipFill>
        <p:spPr>
          <a:xfrm>
            <a:off x="3721100" y="3175"/>
            <a:ext cx="5422900" cy="5773271"/>
          </a:xfrm>
          <a:prstGeom prst="rect">
            <a:avLst/>
          </a:prstGeom>
        </p:spPr>
      </p:pic>
      <p:sp>
        <p:nvSpPr>
          <p:cNvPr id="16" name="Title 1"/>
          <p:cNvSpPr>
            <a:spLocks noGrp="1"/>
          </p:cNvSpPr>
          <p:nvPr>
            <p:ph type="ctrTitle"/>
          </p:nvPr>
        </p:nvSpPr>
        <p:spPr>
          <a:xfrm>
            <a:off x="500063" y="935038"/>
            <a:ext cx="5009836" cy="2307789"/>
          </a:xfrm>
          <a:prstGeom prst="rect">
            <a:avLst/>
          </a:prstGeom>
        </p:spPr>
        <p:txBody>
          <a:bodyPr lIns="0" tIns="0" rIns="0" bIns="0" anchor="b" anchorCtr="0">
            <a:noAutofit/>
          </a:bodyPr>
          <a:lstStyle>
            <a:lvl1pPr algn="l">
              <a:lnSpc>
                <a:spcPct val="90000"/>
              </a:lnSpc>
              <a:defRPr kumimoji="0" lang="en-US" sz="5000" b="0" i="0" u="none" strike="noStrike" kern="1200" cap="none" spc="0" normalizeH="0" baseline="0" dirty="0">
                <a:ln>
                  <a:noFill/>
                </a:ln>
                <a:solidFill>
                  <a:srgbClr val="1C2980"/>
                </a:solidFill>
                <a:effectLst/>
                <a:uLnTx/>
                <a:uFillTx/>
                <a:latin typeface="Arial"/>
                <a:ea typeface="+mn-ea"/>
                <a:cs typeface="Arial"/>
              </a:defRPr>
            </a:lvl1pPr>
          </a:lstStyle>
          <a:p>
            <a:r>
              <a:rPr lang="de-DE" smtClean="0"/>
              <a:t>Titelmasterformat durch Klicken bearbeiten</a:t>
            </a:r>
            <a:endParaRPr lang="de-DE" dirty="0"/>
          </a:p>
        </p:txBody>
      </p:sp>
      <p:sp>
        <p:nvSpPr>
          <p:cNvPr id="17" name="Subtitle 2"/>
          <p:cNvSpPr>
            <a:spLocks noGrp="1"/>
          </p:cNvSpPr>
          <p:nvPr>
            <p:ph type="subTitle" idx="1"/>
          </p:nvPr>
        </p:nvSpPr>
        <p:spPr>
          <a:xfrm>
            <a:off x="500063" y="3249497"/>
            <a:ext cx="5009836" cy="564738"/>
          </a:xfrm>
          <a:prstGeom prst="rect">
            <a:avLst/>
          </a:prstGeom>
        </p:spPr>
        <p:txBody>
          <a:bodyPr lIns="0" tIns="0" rIns="0" bIns="0" anchor="t">
            <a:normAutofit/>
          </a:bodyPr>
          <a:lstStyle>
            <a:lvl1pPr marL="0" indent="0" algn="l">
              <a:buNone/>
              <a:defRPr sz="2000">
                <a:solidFill>
                  <a:srgbClr val="17181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18" name="Text Placeholder 10"/>
          <p:cNvSpPr>
            <a:spLocks noGrp="1"/>
          </p:cNvSpPr>
          <p:nvPr>
            <p:ph type="body" sz="quarter" idx="10" hasCustomPrompt="1"/>
          </p:nvPr>
        </p:nvSpPr>
        <p:spPr>
          <a:xfrm>
            <a:off x="500063" y="4498426"/>
            <a:ext cx="5697126" cy="333026"/>
          </a:xfrm>
          <a:prstGeom prst="rect">
            <a:avLst/>
          </a:prstGeom>
        </p:spPr>
        <p:txBody>
          <a:bodyPr vert="horz" lIns="0" tIns="0" rIns="0" bIns="0" anchor="b" anchorCtr="0">
            <a:noAutofit/>
          </a:bodyPr>
          <a:lstStyle>
            <a:lvl1pPr marL="0" indent="0">
              <a:buNone/>
              <a:defRPr sz="2000" b="1" i="0">
                <a:solidFill>
                  <a:srgbClr val="171815"/>
                </a:solidFill>
                <a:latin typeface="Arial"/>
                <a:cs typeface="Arial"/>
              </a:defRPr>
            </a:lvl1pPr>
          </a:lstStyle>
          <a:p>
            <a:pPr lvl="0"/>
            <a:r>
              <a:rPr lang="de-DE" dirty="0" smtClean="0"/>
              <a:t>Name</a:t>
            </a:r>
          </a:p>
        </p:txBody>
      </p:sp>
      <p:sp>
        <p:nvSpPr>
          <p:cNvPr id="19" name="Text Placeholder 10"/>
          <p:cNvSpPr>
            <a:spLocks noGrp="1"/>
          </p:cNvSpPr>
          <p:nvPr>
            <p:ph type="body" sz="quarter" idx="11" hasCustomPrompt="1"/>
          </p:nvPr>
        </p:nvSpPr>
        <p:spPr>
          <a:xfrm>
            <a:off x="500063" y="4838699"/>
            <a:ext cx="5697126" cy="373063"/>
          </a:xfrm>
          <a:prstGeom prst="rect">
            <a:avLst/>
          </a:prstGeom>
        </p:spPr>
        <p:txBody>
          <a:bodyPr vert="horz" lIns="0" tIns="0" rIns="0" bIns="0" anchor="t" anchorCtr="0">
            <a:noAutofit/>
          </a:bodyPr>
          <a:lstStyle>
            <a:lvl1pPr marL="0" indent="0">
              <a:buNone/>
              <a:defRPr kumimoji="0" lang="en-US" sz="2000" b="0" i="0" u="none" strike="noStrike" kern="1200" cap="none" spc="0" normalizeH="0" baseline="0" dirty="0">
                <a:ln>
                  <a:noFill/>
                </a:ln>
                <a:solidFill>
                  <a:srgbClr val="171815"/>
                </a:solidFill>
                <a:effectLst/>
                <a:uLnTx/>
                <a:uFillTx/>
                <a:latin typeface="Arial"/>
                <a:ea typeface="+mn-ea"/>
                <a:cs typeface="Arial"/>
              </a:defRPr>
            </a:lvl1pPr>
          </a:lstStyle>
          <a:p>
            <a:pPr lvl="0"/>
            <a:r>
              <a:rPr lang="de-DE" dirty="0" smtClean="0"/>
              <a:t>Title</a:t>
            </a:r>
            <a:endParaRPr lang="de-DE" dirty="0"/>
          </a:p>
        </p:txBody>
      </p:sp>
      <p:sp>
        <p:nvSpPr>
          <p:cNvPr id="23" name="Text Placeholder 6"/>
          <p:cNvSpPr>
            <a:spLocks noGrp="1"/>
          </p:cNvSpPr>
          <p:nvPr>
            <p:ph type="body" sz="quarter" idx="12" hasCustomPrompt="1"/>
          </p:nvPr>
        </p:nvSpPr>
        <p:spPr>
          <a:xfrm>
            <a:off x="500063" y="5211763"/>
            <a:ext cx="5693836" cy="490017"/>
          </a:xfrm>
        </p:spPr>
        <p:txBody>
          <a:bodyPr anchor="b"/>
          <a:lstStyle>
            <a:lvl1pPr marL="0" indent="0">
              <a:buNone/>
              <a:defRPr sz="1400">
                <a:solidFill>
                  <a:srgbClr val="171815"/>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dirty="0" smtClean="0"/>
              <a:t>Date</a:t>
            </a:r>
            <a:endParaRPr lang="de-DE" dirty="0"/>
          </a:p>
        </p:txBody>
      </p:sp>
      <p:sp>
        <p:nvSpPr>
          <p:cNvPr id="20" name="Rectangle 13"/>
          <p:cNvSpPr/>
          <p:nvPr userDrawn="1"/>
        </p:nvSpPr>
        <p:spPr>
          <a:xfrm>
            <a:off x="0" y="5782733"/>
            <a:ext cx="9144000" cy="10752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cs typeface="Arial"/>
            </a:endParaRPr>
          </a:p>
        </p:txBody>
      </p:sp>
      <p:pic>
        <p:nvPicPr>
          <p:cNvPr id="13" name="Picture 3" descr="Z:\Departments\Creative Services &amp; Copy Shop\Intern\Corp.Design\Brand Evolution_2015\Logo\IMS Logo RGB.jpg"/>
          <p:cNvPicPr>
            <a:picLocks noChangeAspect="1" noChangeArrowheads="1"/>
          </p:cNvPicPr>
          <p:nvPr userDrawn="1"/>
        </p:nvPicPr>
        <p:blipFill>
          <a:blip r:embed="rId7" cstate="print"/>
          <a:srcRect/>
          <a:stretch>
            <a:fillRect/>
          </a:stretch>
        </p:blipFill>
        <p:spPr bwMode="auto">
          <a:xfrm>
            <a:off x="7267570" y="6221424"/>
            <a:ext cx="1440000" cy="414915"/>
          </a:xfrm>
          <a:prstGeom prst="rect">
            <a:avLst/>
          </a:prstGeom>
          <a:noFill/>
        </p:spPr>
      </p:pic>
    </p:spTree>
    <p:extLst>
      <p:ext uri="{BB962C8B-B14F-4D97-AF65-F5344CB8AC3E}">
        <p14:creationId xmlns:p14="http://schemas.microsoft.com/office/powerpoint/2010/main" val="2268809085"/>
      </p:ext>
    </p:extLst>
  </p:cSld>
  <p:clrMapOvr>
    <a:masterClrMapping/>
  </p:clrMapOvr>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1_Cover with image">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26060"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15" descr="02-Isometric-iPad-Air-Silver-Mock-up-v2.png"/>
          <p:cNvPicPr>
            <a:picLocks noChangeAspect="1"/>
          </p:cNvPicPr>
          <p:nvPr userDrawn="1"/>
        </p:nvPicPr>
        <p:blipFill rotWithShape="1">
          <a:blip r:embed="rId6" cstate="email">
            <a:extLst>
              <a:ext uri="{28A0092B-C50C-407E-A947-70E740481C1C}">
                <a14:useLocalDpi xmlns:a14="http://schemas.microsoft.com/office/drawing/2010/main" val="0"/>
              </a:ext>
            </a:extLst>
          </a:blip>
          <a:srcRect l="12475" t="29638" r="57232" b="17311"/>
          <a:stretch/>
        </p:blipFill>
        <p:spPr>
          <a:xfrm>
            <a:off x="4119154" y="0"/>
            <a:ext cx="5024846" cy="5939821"/>
          </a:xfrm>
          <a:prstGeom prst="rect">
            <a:avLst/>
          </a:prstGeom>
        </p:spPr>
      </p:pic>
      <p:sp>
        <p:nvSpPr>
          <p:cNvPr id="12" name="Rectangle 13"/>
          <p:cNvSpPr/>
          <p:nvPr userDrawn="1"/>
        </p:nvSpPr>
        <p:spPr>
          <a:xfrm>
            <a:off x="0" y="5782733"/>
            <a:ext cx="9144000" cy="10752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cs typeface="Arial"/>
            </a:endParaRPr>
          </a:p>
        </p:txBody>
      </p:sp>
      <p:sp>
        <p:nvSpPr>
          <p:cNvPr id="13" name="Title 1"/>
          <p:cNvSpPr>
            <a:spLocks noGrp="1"/>
          </p:cNvSpPr>
          <p:nvPr>
            <p:ph type="ctrTitle"/>
          </p:nvPr>
        </p:nvSpPr>
        <p:spPr>
          <a:xfrm>
            <a:off x="500063" y="935038"/>
            <a:ext cx="5009836" cy="2307789"/>
          </a:xfrm>
          <a:prstGeom prst="rect">
            <a:avLst/>
          </a:prstGeom>
        </p:spPr>
        <p:txBody>
          <a:bodyPr lIns="0" tIns="0" rIns="0" bIns="0" anchor="b" anchorCtr="0">
            <a:noAutofit/>
          </a:bodyPr>
          <a:lstStyle>
            <a:lvl1pPr algn="l">
              <a:lnSpc>
                <a:spcPct val="90000"/>
              </a:lnSpc>
              <a:defRPr kumimoji="0" lang="en-US" sz="5000" b="0" i="0" u="none" strike="noStrike" kern="1200" cap="none" spc="0" normalizeH="0" baseline="0" dirty="0">
                <a:ln>
                  <a:noFill/>
                </a:ln>
                <a:solidFill>
                  <a:srgbClr val="1C2980"/>
                </a:solidFill>
                <a:effectLst/>
                <a:uLnTx/>
                <a:uFillTx/>
                <a:latin typeface="Arial"/>
                <a:ea typeface="+mn-ea"/>
                <a:cs typeface="Arial"/>
              </a:defRPr>
            </a:lvl1pPr>
          </a:lstStyle>
          <a:p>
            <a:r>
              <a:rPr lang="de-DE" smtClean="0"/>
              <a:t>Titelmasterformat durch Klicken bearbeiten</a:t>
            </a:r>
            <a:endParaRPr lang="de-DE" dirty="0"/>
          </a:p>
        </p:txBody>
      </p:sp>
      <p:sp>
        <p:nvSpPr>
          <p:cNvPr id="22" name="Subtitle 2"/>
          <p:cNvSpPr>
            <a:spLocks noGrp="1"/>
          </p:cNvSpPr>
          <p:nvPr>
            <p:ph type="subTitle" idx="1"/>
          </p:nvPr>
        </p:nvSpPr>
        <p:spPr>
          <a:xfrm>
            <a:off x="500063" y="3249497"/>
            <a:ext cx="5009836" cy="564738"/>
          </a:xfrm>
          <a:prstGeom prst="rect">
            <a:avLst/>
          </a:prstGeom>
        </p:spPr>
        <p:txBody>
          <a:bodyPr lIns="0" tIns="0" rIns="0" bIns="0" anchor="t">
            <a:normAutofit/>
          </a:bodyPr>
          <a:lstStyle>
            <a:lvl1pPr marL="0" indent="0" algn="l">
              <a:buNone/>
              <a:defRPr sz="2000">
                <a:solidFill>
                  <a:srgbClr val="17181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23" name="Text Placeholder 10"/>
          <p:cNvSpPr>
            <a:spLocks noGrp="1"/>
          </p:cNvSpPr>
          <p:nvPr>
            <p:ph type="body" sz="quarter" idx="10" hasCustomPrompt="1"/>
          </p:nvPr>
        </p:nvSpPr>
        <p:spPr>
          <a:xfrm>
            <a:off x="500063" y="4498426"/>
            <a:ext cx="5697126" cy="333026"/>
          </a:xfrm>
          <a:prstGeom prst="rect">
            <a:avLst/>
          </a:prstGeom>
        </p:spPr>
        <p:txBody>
          <a:bodyPr vert="horz" lIns="0" tIns="0" rIns="0" bIns="0" anchor="b" anchorCtr="0">
            <a:noAutofit/>
          </a:bodyPr>
          <a:lstStyle>
            <a:lvl1pPr marL="0" indent="0">
              <a:buNone/>
              <a:defRPr sz="2000" b="1" i="0">
                <a:solidFill>
                  <a:srgbClr val="171815"/>
                </a:solidFill>
                <a:latin typeface="Arial"/>
                <a:cs typeface="Arial"/>
              </a:defRPr>
            </a:lvl1pPr>
          </a:lstStyle>
          <a:p>
            <a:pPr lvl="0"/>
            <a:r>
              <a:rPr lang="de-DE" smtClean="0"/>
              <a:t>Name</a:t>
            </a:r>
            <a:endParaRPr lang="de-DE" dirty="0" smtClean="0"/>
          </a:p>
        </p:txBody>
      </p:sp>
      <p:sp>
        <p:nvSpPr>
          <p:cNvPr id="24" name="Text Placeholder 10"/>
          <p:cNvSpPr>
            <a:spLocks noGrp="1"/>
          </p:cNvSpPr>
          <p:nvPr>
            <p:ph type="body" sz="quarter" idx="11" hasCustomPrompt="1"/>
          </p:nvPr>
        </p:nvSpPr>
        <p:spPr>
          <a:xfrm>
            <a:off x="500063" y="4838700"/>
            <a:ext cx="5697126" cy="360000"/>
          </a:xfrm>
          <a:prstGeom prst="rect">
            <a:avLst/>
          </a:prstGeom>
        </p:spPr>
        <p:txBody>
          <a:bodyPr vert="horz" lIns="0" tIns="0" rIns="0" bIns="0" anchor="t" anchorCtr="0">
            <a:noAutofit/>
          </a:bodyPr>
          <a:lstStyle>
            <a:lvl1pPr marL="0" indent="0">
              <a:buNone/>
              <a:defRPr kumimoji="0" lang="en-US" sz="2000" b="0" i="0" u="none" strike="noStrike" kern="1200" cap="none" spc="0" normalizeH="0" baseline="0" dirty="0">
                <a:ln>
                  <a:noFill/>
                </a:ln>
                <a:solidFill>
                  <a:srgbClr val="171815"/>
                </a:solidFill>
                <a:effectLst/>
                <a:uLnTx/>
                <a:uFillTx/>
                <a:latin typeface="Arial"/>
                <a:ea typeface="+mn-ea"/>
                <a:cs typeface="Arial"/>
              </a:defRPr>
            </a:lvl1pPr>
          </a:lstStyle>
          <a:p>
            <a:pPr lvl="0"/>
            <a:r>
              <a:rPr lang="de-DE" smtClean="0"/>
              <a:t>Title</a:t>
            </a:r>
            <a:endParaRPr lang="de-DE" dirty="0"/>
          </a:p>
        </p:txBody>
      </p:sp>
      <p:sp>
        <p:nvSpPr>
          <p:cNvPr id="25" name="Text Placeholder 6"/>
          <p:cNvSpPr>
            <a:spLocks noGrp="1"/>
          </p:cNvSpPr>
          <p:nvPr>
            <p:ph type="body" sz="quarter" idx="12" hasCustomPrompt="1"/>
          </p:nvPr>
        </p:nvSpPr>
        <p:spPr>
          <a:xfrm>
            <a:off x="500063" y="5211763"/>
            <a:ext cx="5693836" cy="490017"/>
          </a:xfrm>
        </p:spPr>
        <p:txBody>
          <a:bodyPr anchor="b"/>
          <a:lstStyle>
            <a:lvl1pPr marL="0" indent="0">
              <a:buNone/>
              <a:defRPr sz="1400">
                <a:solidFill>
                  <a:srgbClr val="171815"/>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dirty="0" smtClean="0"/>
              <a:t>Date</a:t>
            </a:r>
            <a:endParaRPr lang="de-DE" dirty="0"/>
          </a:p>
        </p:txBody>
      </p:sp>
      <p:pic>
        <p:nvPicPr>
          <p:cNvPr id="11" name="Picture 3" descr="Z:\Departments\Creative Services &amp; Copy Shop\Intern\Corp.Design\Brand Evolution_2015\Logo\IMS Logo RGB.jpg"/>
          <p:cNvPicPr>
            <a:picLocks noChangeAspect="1" noChangeArrowheads="1"/>
          </p:cNvPicPr>
          <p:nvPr userDrawn="1"/>
        </p:nvPicPr>
        <p:blipFill>
          <a:blip r:embed="rId7" cstate="print"/>
          <a:srcRect/>
          <a:stretch>
            <a:fillRect/>
          </a:stretch>
        </p:blipFill>
        <p:spPr bwMode="auto">
          <a:xfrm>
            <a:off x="7267570" y="6221424"/>
            <a:ext cx="1440000" cy="414915"/>
          </a:xfrm>
          <a:prstGeom prst="rect">
            <a:avLst/>
          </a:prstGeom>
          <a:noFill/>
        </p:spPr>
      </p:pic>
    </p:spTree>
    <p:extLst>
      <p:ext uri="{BB962C8B-B14F-4D97-AF65-F5344CB8AC3E}">
        <p14:creationId xmlns:p14="http://schemas.microsoft.com/office/powerpoint/2010/main" val="2268809085"/>
      </p:ext>
    </p:extLst>
  </p:cSld>
  <p:clrMapOvr>
    <a:masterClrMapping/>
  </p:clrMapOvr>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Cover 2">
    <p:bg>
      <p:bgPr>
        <a:solidFill>
          <a:schemeClr val="bg2"/>
        </a:solidFill>
        <a:effectLst/>
      </p:bgPr>
    </p:bg>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27084" name="think-cell Folie" r:id="rId4" imgW="270" imgH="270" progId="TCLayout.ActiveDocument.1">
                  <p:embed/>
                </p:oleObj>
              </mc:Choice>
              <mc:Fallback>
                <p:oleObj name="think-cell Folie" r:id="rId4" imgW="270" imgH="27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itle 1"/>
          <p:cNvSpPr>
            <a:spLocks noGrp="1"/>
          </p:cNvSpPr>
          <p:nvPr>
            <p:ph type="ctrTitle"/>
          </p:nvPr>
        </p:nvSpPr>
        <p:spPr>
          <a:xfrm>
            <a:off x="500064" y="935039"/>
            <a:ext cx="8281986" cy="2300654"/>
          </a:xfrm>
          <a:prstGeom prst="rect">
            <a:avLst/>
          </a:prstGeom>
        </p:spPr>
        <p:txBody>
          <a:bodyPr lIns="0" tIns="0" rIns="0" bIns="0" anchor="b" anchorCtr="0">
            <a:noAutofit/>
          </a:bodyPr>
          <a:lstStyle>
            <a:lvl1pPr algn="l">
              <a:lnSpc>
                <a:spcPct val="90000"/>
              </a:lnSpc>
              <a:spcBef>
                <a:spcPts val="0"/>
              </a:spcBef>
              <a:defRPr kumimoji="0" lang="en-US" sz="5000" b="0" i="0" u="none" strike="noStrike" kern="1200" cap="none" spc="0" normalizeH="0" baseline="0" dirty="0">
                <a:ln>
                  <a:noFill/>
                </a:ln>
                <a:solidFill>
                  <a:schemeClr val="bg1"/>
                </a:solidFill>
                <a:effectLst/>
                <a:uLnTx/>
                <a:uFillTx/>
                <a:latin typeface="Arial"/>
                <a:ea typeface="+mn-ea"/>
                <a:cs typeface="Arial"/>
              </a:defRPr>
            </a:lvl1pPr>
          </a:lstStyle>
          <a:p>
            <a:r>
              <a:rPr lang="de-DE" smtClean="0"/>
              <a:t>Titelmasterformat durch Klicken bearbeiten</a:t>
            </a:r>
            <a:endParaRPr lang="de-DE" dirty="0"/>
          </a:p>
        </p:txBody>
      </p:sp>
      <p:sp>
        <p:nvSpPr>
          <p:cNvPr id="26" name="Subtitle 2"/>
          <p:cNvSpPr>
            <a:spLocks noGrp="1"/>
          </p:cNvSpPr>
          <p:nvPr>
            <p:ph type="subTitle" idx="1"/>
          </p:nvPr>
        </p:nvSpPr>
        <p:spPr>
          <a:xfrm>
            <a:off x="500062" y="3249497"/>
            <a:ext cx="8281987" cy="564738"/>
          </a:xfrm>
          <a:prstGeom prst="rect">
            <a:avLst/>
          </a:prstGeom>
        </p:spPr>
        <p:txBody>
          <a:bodyPr lIns="0" tIns="0" rIns="0" bIns="0">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2" name="TextBox 1"/>
          <p:cNvSpPr txBox="1"/>
          <p:nvPr userDrawn="1"/>
        </p:nvSpPr>
        <p:spPr>
          <a:xfrm>
            <a:off x="8622829" y="877356"/>
            <a:ext cx="184731" cy="369332"/>
          </a:xfrm>
          <a:prstGeom prst="rect">
            <a:avLst/>
          </a:prstGeom>
          <a:noFill/>
        </p:spPr>
        <p:txBody>
          <a:bodyPr wrap="none" rtlCol="0">
            <a:spAutoFit/>
          </a:bodyPr>
          <a:lstStyle/>
          <a:p>
            <a:endParaRPr lang="de-DE" dirty="0">
              <a:solidFill>
                <a:srgbClr val="000000"/>
              </a:solidFill>
              <a:cs typeface="Arial"/>
              <a:sym typeface="Arial"/>
            </a:endParaRPr>
          </a:p>
        </p:txBody>
      </p:sp>
      <p:sp>
        <p:nvSpPr>
          <p:cNvPr id="14" name="Text Placeholder 10"/>
          <p:cNvSpPr>
            <a:spLocks noGrp="1"/>
          </p:cNvSpPr>
          <p:nvPr>
            <p:ph type="body" sz="quarter" idx="10" hasCustomPrompt="1"/>
          </p:nvPr>
        </p:nvSpPr>
        <p:spPr>
          <a:xfrm>
            <a:off x="500063" y="4498426"/>
            <a:ext cx="8281986" cy="333026"/>
          </a:xfrm>
          <a:prstGeom prst="rect">
            <a:avLst/>
          </a:prstGeom>
        </p:spPr>
        <p:txBody>
          <a:bodyPr vert="horz" lIns="0" tIns="0" rIns="0" bIns="0" anchor="b" anchorCtr="0">
            <a:noAutofit/>
          </a:bodyPr>
          <a:lstStyle>
            <a:lvl1pPr marL="0" indent="0">
              <a:buNone/>
              <a:defRPr sz="2000" b="1" i="0">
                <a:solidFill>
                  <a:schemeClr val="bg1"/>
                </a:solidFill>
                <a:latin typeface="Arial"/>
                <a:cs typeface="Arial"/>
              </a:defRPr>
            </a:lvl1pPr>
          </a:lstStyle>
          <a:p>
            <a:pPr lvl="0"/>
            <a:r>
              <a:rPr lang="de-DE" smtClean="0"/>
              <a:t>Name</a:t>
            </a:r>
            <a:endParaRPr lang="de-DE" dirty="0" smtClean="0"/>
          </a:p>
        </p:txBody>
      </p:sp>
      <p:sp>
        <p:nvSpPr>
          <p:cNvPr id="15" name="Text Placeholder 10"/>
          <p:cNvSpPr>
            <a:spLocks noGrp="1"/>
          </p:cNvSpPr>
          <p:nvPr>
            <p:ph type="body" sz="quarter" idx="11" hasCustomPrompt="1"/>
          </p:nvPr>
        </p:nvSpPr>
        <p:spPr>
          <a:xfrm>
            <a:off x="500063" y="4838700"/>
            <a:ext cx="8281986" cy="360000"/>
          </a:xfrm>
          <a:prstGeom prst="rect">
            <a:avLst/>
          </a:prstGeom>
        </p:spPr>
        <p:txBody>
          <a:bodyPr vert="horz" lIns="0" tIns="0" rIns="0" bIns="0" anchor="t" anchorCtr="0">
            <a:noAutofit/>
          </a:bodyPr>
          <a:lstStyle>
            <a:lvl1pPr marL="0" indent="0">
              <a:buNone/>
              <a:defRPr kumimoji="0" lang="en-US" sz="2000" b="0" i="0" u="none" strike="noStrike" kern="1200" cap="none" spc="0" normalizeH="0" baseline="0" dirty="0">
                <a:ln>
                  <a:noFill/>
                </a:ln>
                <a:solidFill>
                  <a:schemeClr val="bg1"/>
                </a:solidFill>
                <a:effectLst/>
                <a:uLnTx/>
                <a:uFillTx/>
                <a:latin typeface="Arial"/>
                <a:ea typeface="+mn-ea"/>
                <a:cs typeface="Arial"/>
              </a:defRPr>
            </a:lvl1pPr>
          </a:lstStyle>
          <a:p>
            <a:pPr lvl="0"/>
            <a:r>
              <a:rPr lang="de-DE" dirty="0" smtClean="0"/>
              <a:t>Title</a:t>
            </a:r>
            <a:endParaRPr lang="de-DE" dirty="0"/>
          </a:p>
        </p:txBody>
      </p:sp>
      <p:sp>
        <p:nvSpPr>
          <p:cNvPr id="16" name="Text Placeholder 6"/>
          <p:cNvSpPr>
            <a:spLocks noGrp="1"/>
          </p:cNvSpPr>
          <p:nvPr>
            <p:ph type="body" sz="quarter" idx="12" hasCustomPrompt="1"/>
          </p:nvPr>
        </p:nvSpPr>
        <p:spPr>
          <a:xfrm>
            <a:off x="500062" y="5198700"/>
            <a:ext cx="8281987" cy="503080"/>
          </a:xfrm>
        </p:spPr>
        <p:txBody>
          <a:bodyPr anchor="b"/>
          <a:lstStyle>
            <a:lvl1pPr marL="0" indent="0">
              <a:buNone/>
              <a:defRPr sz="1400">
                <a:solidFill>
                  <a:schemeClr val="bg1"/>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noProof="0" smtClean="0"/>
              <a:t>Date</a:t>
            </a:r>
            <a:endParaRPr lang="de-DE" noProof="0"/>
          </a:p>
        </p:txBody>
      </p:sp>
      <p:sp>
        <p:nvSpPr>
          <p:cNvPr id="13" name="Rectangle 4"/>
          <p:cNvSpPr/>
          <p:nvPr userDrawn="1"/>
        </p:nvSpPr>
        <p:spPr>
          <a:xfrm>
            <a:off x="0" y="5782733"/>
            <a:ext cx="9144000" cy="10752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cs typeface="Arial"/>
            </a:endParaRPr>
          </a:p>
        </p:txBody>
      </p:sp>
      <p:pic>
        <p:nvPicPr>
          <p:cNvPr id="12" name="Picture 3" descr="Z:\Departments\Creative Services &amp; Copy Shop\Intern\Corp.Design\Brand Evolution_2015\Logo\IMS Logo RGB.jpg"/>
          <p:cNvPicPr>
            <a:picLocks noChangeAspect="1" noChangeArrowheads="1"/>
          </p:cNvPicPr>
          <p:nvPr userDrawn="1"/>
        </p:nvPicPr>
        <p:blipFill>
          <a:blip r:embed="rId6" cstate="print"/>
          <a:srcRect/>
          <a:stretch>
            <a:fillRect/>
          </a:stretch>
        </p:blipFill>
        <p:spPr bwMode="auto">
          <a:xfrm>
            <a:off x="7267570" y="6221424"/>
            <a:ext cx="1440000" cy="414915"/>
          </a:xfrm>
          <a:prstGeom prst="rect">
            <a:avLst/>
          </a:prstGeom>
          <a:noFill/>
        </p:spPr>
      </p:pic>
    </p:spTree>
    <p:extLst>
      <p:ext uri="{BB962C8B-B14F-4D97-AF65-F5344CB8AC3E}">
        <p14:creationId xmlns:p14="http://schemas.microsoft.com/office/powerpoint/2010/main" val="629148894"/>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Section slide">
    <p:bg>
      <p:bgPr>
        <a:solidFill>
          <a:schemeClr val="bg2"/>
        </a:solidFill>
        <a:effectLst/>
      </p:bgPr>
    </p:bg>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28109" name="think-cell Folie" r:id="rId4" imgW="360" imgH="360" progId="TCLayout.ActiveDocument.1">
                  <p:embed/>
                </p:oleObj>
              </mc:Choice>
              <mc:Fallback>
                <p:oleObj name="think-cell Folie" r:id="rId4" imgW="360" imgH="36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Placeholder 13"/>
          <p:cNvSpPr>
            <a:spLocks noGrp="1"/>
          </p:cNvSpPr>
          <p:nvPr>
            <p:ph type="body" sz="quarter" idx="10" hasCustomPrompt="1"/>
          </p:nvPr>
        </p:nvSpPr>
        <p:spPr>
          <a:xfrm>
            <a:off x="500062" y="1611314"/>
            <a:ext cx="8281988" cy="1625380"/>
          </a:xfrm>
        </p:spPr>
        <p:txBody>
          <a:bodyPr anchor="b" anchorCtr="0"/>
          <a:lstStyle>
            <a:lvl1pPr marL="0" indent="0">
              <a:lnSpc>
                <a:spcPct val="100000"/>
              </a:lnSpc>
              <a:spcBef>
                <a:spcPts val="0"/>
              </a:spcBef>
              <a:buNone/>
              <a:defRPr sz="5000">
                <a:solidFill>
                  <a:schemeClr val="bg1"/>
                </a:solidFill>
              </a:defRPr>
            </a:lvl1pPr>
          </a:lstStyle>
          <a:p>
            <a:pPr lvl="0"/>
            <a:r>
              <a:rPr lang="de-DE" dirty="0" smtClean="0"/>
              <a:t>Abschnittsfolie</a:t>
            </a:r>
          </a:p>
        </p:txBody>
      </p:sp>
      <p:sp>
        <p:nvSpPr>
          <p:cNvPr id="9" name="Rectangle 4"/>
          <p:cNvSpPr/>
          <p:nvPr userDrawn="1"/>
        </p:nvSpPr>
        <p:spPr>
          <a:xfrm>
            <a:off x="0" y="5782733"/>
            <a:ext cx="9144000" cy="10752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cs typeface="Arial"/>
            </a:endParaRPr>
          </a:p>
        </p:txBody>
      </p:sp>
      <p:pic>
        <p:nvPicPr>
          <p:cNvPr id="6" name="Picture 3" descr="Z:\Departments\Creative Services &amp; Copy Shop\Intern\Corp.Design\Brand Evolution_2015\Logo\IMS Logo RGB.jpg"/>
          <p:cNvPicPr>
            <a:picLocks noChangeAspect="1" noChangeArrowheads="1"/>
          </p:cNvPicPr>
          <p:nvPr userDrawn="1"/>
        </p:nvPicPr>
        <p:blipFill>
          <a:blip r:embed="rId6" cstate="print"/>
          <a:srcRect/>
          <a:stretch>
            <a:fillRect/>
          </a:stretch>
        </p:blipFill>
        <p:spPr bwMode="auto">
          <a:xfrm>
            <a:off x="7267570" y="6221424"/>
            <a:ext cx="1440000" cy="414915"/>
          </a:xfrm>
          <a:prstGeom prst="rect">
            <a:avLst/>
          </a:prstGeom>
          <a:noFill/>
        </p:spPr>
      </p:pic>
    </p:spTree>
    <p:extLst>
      <p:ext uri="{BB962C8B-B14F-4D97-AF65-F5344CB8AC3E}">
        <p14:creationId xmlns:p14="http://schemas.microsoft.com/office/powerpoint/2010/main" val="2268809085"/>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0"/>
            <a:ext cx="8226425" cy="836613"/>
          </a:xfrm>
        </p:spPr>
        <p:txBody>
          <a:bodyPr anchor="b"/>
          <a:lstStyle/>
          <a:p>
            <a:r>
              <a:rPr lang="de-DE" smtClean="0"/>
              <a:t>Titelmasterformat durch Klicken bearbeiten</a:t>
            </a:r>
            <a:endParaRPr lang="de-DE" dirty="0"/>
          </a:p>
        </p:txBody>
      </p:sp>
      <p:sp>
        <p:nvSpPr>
          <p:cNvPr id="3" name="Content Placeholder 2"/>
          <p:cNvSpPr>
            <a:spLocks noGrp="1"/>
          </p:cNvSpPr>
          <p:nvPr>
            <p:ph idx="1"/>
          </p:nvPr>
        </p:nvSpPr>
        <p:spPr/>
        <p:txBody>
          <a:bodyPr/>
          <a:lstStyle>
            <a:lvl1pPr>
              <a:buClr>
                <a:srgbClr val="69C0C9"/>
              </a:buClr>
              <a:defRPr sz="2000"/>
            </a:lvl1pPr>
            <a:lvl2pPr>
              <a:buClr>
                <a:srgbClr val="69C0C9"/>
              </a:buClr>
              <a:defRPr/>
            </a:lvl2pPr>
            <a:lvl3pPr>
              <a:buClr>
                <a:srgbClr val="69C0C9"/>
              </a:buClr>
              <a:defRPr/>
            </a:lvl3pPr>
            <a:lvl4pPr>
              <a:buClr>
                <a:srgbClr val="69C0C9"/>
              </a:buClr>
              <a:defRPr/>
            </a:lvl4pPr>
            <a:lvl5pPr>
              <a:buClr>
                <a:srgbClr val="69C0C9"/>
              </a:buClr>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4"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5"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8"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704476803"/>
      </p:ext>
    </p:extLst>
  </p:cSld>
  <p:clrMapOvr>
    <a:masterClrMapping/>
  </p:clrMapOvr>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29133"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ctrTitle" hasCustomPrompt="1"/>
          </p:nvPr>
        </p:nvSpPr>
        <p:spPr>
          <a:xfrm>
            <a:off x="500063" y="1611313"/>
            <a:ext cx="8281987" cy="1235337"/>
          </a:xfrm>
        </p:spPr>
        <p:txBody>
          <a:bodyPr anchor="b">
            <a:noAutofit/>
          </a:bodyPr>
          <a:lstStyle>
            <a:lvl1pPr>
              <a:defRPr sz="3600"/>
            </a:lvl1pPr>
          </a:lstStyle>
          <a:p>
            <a:r>
              <a:rPr lang="de-DE" dirty="0" smtClean="0"/>
              <a:t>Zwischenfolie</a:t>
            </a:r>
            <a:endParaRPr lang="de-DE" dirty="0"/>
          </a:p>
        </p:txBody>
      </p:sp>
      <p:sp>
        <p:nvSpPr>
          <p:cNvPr id="3" name="Subtitle 2"/>
          <p:cNvSpPr>
            <a:spLocks noGrp="1"/>
          </p:cNvSpPr>
          <p:nvPr>
            <p:ph type="subTitle" idx="1"/>
          </p:nvPr>
        </p:nvSpPr>
        <p:spPr>
          <a:xfrm>
            <a:off x="500063" y="2853725"/>
            <a:ext cx="8281987" cy="1753721"/>
          </a:xfrm>
        </p:spPr>
        <p:txBody>
          <a:bodyPr>
            <a:noAutofit/>
          </a:bodyPr>
          <a:lstStyle>
            <a:lvl1pPr marL="0" indent="0" algn="l">
              <a:buNone/>
              <a:defRPr sz="2000">
                <a:solidFill>
                  <a:schemeClr val="tx1"/>
                </a:solidFill>
              </a:defRPr>
            </a:lvl1pPr>
            <a:lvl2pPr marL="410291" indent="0" algn="ctr">
              <a:buNone/>
              <a:defRPr>
                <a:solidFill>
                  <a:schemeClr val="tx1">
                    <a:tint val="75000"/>
                  </a:schemeClr>
                </a:solidFill>
              </a:defRPr>
            </a:lvl2pPr>
            <a:lvl3pPr marL="820583" indent="0" algn="ctr">
              <a:buNone/>
              <a:defRPr>
                <a:solidFill>
                  <a:schemeClr val="tx1">
                    <a:tint val="75000"/>
                  </a:schemeClr>
                </a:solidFill>
              </a:defRPr>
            </a:lvl3pPr>
            <a:lvl4pPr marL="1230874" indent="0" algn="ctr">
              <a:buNone/>
              <a:defRPr>
                <a:solidFill>
                  <a:schemeClr val="tx1">
                    <a:tint val="75000"/>
                  </a:schemeClr>
                </a:solidFill>
              </a:defRPr>
            </a:lvl4pPr>
            <a:lvl5pPr marL="1641165" indent="0" algn="ctr">
              <a:buNone/>
              <a:defRPr>
                <a:solidFill>
                  <a:schemeClr val="tx1">
                    <a:tint val="75000"/>
                  </a:schemeClr>
                </a:solidFill>
              </a:defRPr>
            </a:lvl5pPr>
            <a:lvl6pPr marL="2051456" indent="0" algn="ctr">
              <a:buNone/>
              <a:defRPr>
                <a:solidFill>
                  <a:schemeClr val="tx1">
                    <a:tint val="75000"/>
                  </a:schemeClr>
                </a:solidFill>
              </a:defRPr>
            </a:lvl6pPr>
            <a:lvl7pPr marL="2461748" indent="0" algn="ctr">
              <a:buNone/>
              <a:defRPr>
                <a:solidFill>
                  <a:schemeClr val="tx1">
                    <a:tint val="75000"/>
                  </a:schemeClr>
                </a:solidFill>
              </a:defRPr>
            </a:lvl7pPr>
            <a:lvl8pPr marL="2872039" indent="0" algn="ctr">
              <a:buNone/>
              <a:defRPr>
                <a:solidFill>
                  <a:schemeClr val="tx1">
                    <a:tint val="75000"/>
                  </a:schemeClr>
                </a:solidFill>
              </a:defRPr>
            </a:lvl8pPr>
            <a:lvl9pPr marL="3282330" indent="0" algn="ctr">
              <a:buNone/>
              <a:defRPr>
                <a:solidFill>
                  <a:schemeClr val="tx1">
                    <a:tint val="75000"/>
                  </a:schemeClr>
                </a:solidFill>
              </a:defRPr>
            </a:lvl9pPr>
          </a:lstStyle>
          <a:p>
            <a:r>
              <a:rPr lang="de-DE" smtClean="0"/>
              <a:t>Formatvorlage des Untertitelmasters durch Klicken bearbeiten</a:t>
            </a:r>
            <a:endParaRPr lang="de-DE" dirty="0" smtClean="0"/>
          </a:p>
        </p:txBody>
      </p:sp>
      <p:sp>
        <p:nvSpPr>
          <p:cNvPr id="4" name="Footer Placeholder 3"/>
          <p:cNvSpPr>
            <a:spLocks noGrp="1"/>
          </p:cNvSpPr>
          <p:nvPr>
            <p:ph type="ftr" sz="quarter" idx="10"/>
          </p:nvPr>
        </p:nvSpPr>
        <p:spPr/>
        <p:txBody>
          <a:bodyPr/>
          <a:lstStyle>
            <a:lvl1pPr>
              <a:defRPr/>
            </a:lvl1pPr>
          </a:lstStyle>
          <a:p>
            <a:r>
              <a:rPr lang="en-US" smtClean="0"/>
              <a:t>© 2015, IMS HEALTH</a:t>
            </a:r>
            <a:endParaRPr lang="de-DE"/>
          </a:p>
        </p:txBody>
      </p:sp>
    </p:spTree>
    <p:extLst>
      <p:ext uri="{BB962C8B-B14F-4D97-AF65-F5344CB8AC3E}">
        <p14:creationId xmlns:p14="http://schemas.microsoft.com/office/powerpoint/2010/main" val="1079450599"/>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30157"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6" name="Straight Connector 5"/>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12" name="Text Placeholder 2"/>
          <p:cNvSpPr>
            <a:spLocks noGrp="1"/>
          </p:cNvSpPr>
          <p:nvPr>
            <p:ph type="body" sz="quarter" idx="11"/>
          </p:nvPr>
        </p:nvSpPr>
        <p:spPr>
          <a:xfrm>
            <a:off x="500062" y="1088229"/>
            <a:ext cx="8265651" cy="523084"/>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sp>
        <p:nvSpPr>
          <p:cNvPr id="2" name="Footer Placeholder 1"/>
          <p:cNvSpPr>
            <a:spLocks noGrp="1"/>
          </p:cNvSpPr>
          <p:nvPr>
            <p:ph type="ftr" sz="quarter" idx="12"/>
          </p:nvPr>
        </p:nvSpPr>
        <p:spPr/>
        <p:txBody>
          <a:bodyPr/>
          <a:lstStyle>
            <a:lvl1pPr>
              <a:defRPr/>
            </a:lvl1pPr>
          </a:lstStyle>
          <a:p>
            <a:r>
              <a:rPr lang="en-US" smtClean="0"/>
              <a:t>© 2015, IMS HEALTH</a:t>
            </a:r>
            <a:endParaRPr lang="de-DE"/>
          </a:p>
        </p:txBody>
      </p:sp>
      <p:cxnSp>
        <p:nvCxnSpPr>
          <p:cNvPr id="8" name="Straight Connector 5"/>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2448670"/>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31181"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6" name="Straight Connector 5"/>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12" name="Text Placeholder 2"/>
          <p:cNvSpPr>
            <a:spLocks noGrp="1"/>
          </p:cNvSpPr>
          <p:nvPr>
            <p:ph type="body" sz="quarter" idx="11"/>
          </p:nvPr>
        </p:nvSpPr>
        <p:spPr>
          <a:xfrm>
            <a:off x="500062" y="1088229"/>
            <a:ext cx="8265651" cy="523084"/>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sp>
        <p:nvSpPr>
          <p:cNvPr id="2" name="Footer Placeholder 1"/>
          <p:cNvSpPr>
            <a:spLocks noGrp="1"/>
          </p:cNvSpPr>
          <p:nvPr>
            <p:ph type="ftr" sz="quarter" idx="12"/>
          </p:nvPr>
        </p:nvSpPr>
        <p:spPr/>
        <p:txBody>
          <a:bodyPr/>
          <a:lstStyle>
            <a:lvl1pPr>
              <a:defRPr/>
            </a:lvl1pPr>
          </a:lstStyle>
          <a:p>
            <a:r>
              <a:rPr lang="en-US" smtClean="0"/>
              <a:t>© 2015, IMS HEALTH</a:t>
            </a:r>
            <a:endParaRPr lang="de-DE"/>
          </a:p>
        </p:txBody>
      </p:sp>
      <p:cxnSp>
        <p:nvCxnSpPr>
          <p:cNvPr id="8" name="Straight Connector 5"/>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2448670"/>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32205"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6" name="Straight Connector 5"/>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12" name="Text Placeholder 2"/>
          <p:cNvSpPr>
            <a:spLocks noGrp="1"/>
          </p:cNvSpPr>
          <p:nvPr>
            <p:ph type="body" sz="quarter" idx="11"/>
          </p:nvPr>
        </p:nvSpPr>
        <p:spPr>
          <a:xfrm>
            <a:off x="500062" y="1088228"/>
            <a:ext cx="8265651" cy="524671"/>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sp>
        <p:nvSpPr>
          <p:cNvPr id="2" name="Footer Placeholder 1"/>
          <p:cNvSpPr>
            <a:spLocks noGrp="1"/>
          </p:cNvSpPr>
          <p:nvPr>
            <p:ph type="ftr" sz="quarter" idx="12"/>
          </p:nvPr>
        </p:nvSpPr>
        <p:spPr/>
        <p:txBody>
          <a:bodyPr/>
          <a:lstStyle>
            <a:lvl1pPr>
              <a:defRPr/>
            </a:lvl1pPr>
          </a:lstStyle>
          <a:p>
            <a:r>
              <a:rPr lang="en-US" smtClean="0"/>
              <a:t>© 2015, IMS HEALTH</a:t>
            </a:r>
            <a:endParaRPr lang="de-DE"/>
          </a:p>
        </p:txBody>
      </p:sp>
      <p:cxnSp>
        <p:nvCxnSpPr>
          <p:cNvPr id="8" name="Straight Connector 5"/>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2448670"/>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2_Nur Titel">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33229"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0"/>
          </p:nvPr>
        </p:nvSpPr>
        <p:spPr/>
        <p:txBody>
          <a:bodyPr/>
          <a:lstStyle>
            <a:lvl1pPr>
              <a:defRPr/>
            </a:lvl1pPr>
          </a:lstStyle>
          <a:p>
            <a:r>
              <a:rPr lang="en-US" smtClean="0"/>
              <a:t>© 2015, IMS HEALTH</a:t>
            </a:r>
            <a:endParaRPr lang="de-DE"/>
          </a:p>
        </p:txBody>
      </p:sp>
      <p:sp>
        <p:nvSpPr>
          <p:cNvPr id="10" name="Title 1"/>
          <p:cNvSpPr>
            <a:spLocks noGrp="1"/>
          </p:cNvSpPr>
          <p:nvPr>
            <p:ph type="title"/>
          </p:nvPr>
        </p:nvSpPr>
        <p:spPr>
          <a:xfrm>
            <a:off x="500063" y="0"/>
            <a:ext cx="8280000" cy="924431"/>
          </a:xfrm>
        </p:spPr>
        <p:txBody>
          <a:bodyPr wrap="square">
            <a:noAutofit/>
          </a:bodyPr>
          <a:lstStyle>
            <a:lvl1pPr>
              <a:defRPr baseline="0"/>
            </a:lvl1pPr>
          </a:lstStyle>
          <a:p>
            <a:r>
              <a:rPr lang="de-DE" smtClean="0"/>
              <a:t>Titelmasterformat durch Klicken bearbeiten</a:t>
            </a:r>
            <a:endParaRPr lang="de-DE" dirty="0"/>
          </a:p>
        </p:txBody>
      </p:sp>
      <p:cxnSp>
        <p:nvCxnSpPr>
          <p:cNvPr id="11" name="Straight Connector 10"/>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6" name="Straight Connector 10"/>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4893461"/>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34253"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0"/>
          </p:nvPr>
        </p:nvSpPr>
        <p:spPr/>
        <p:txBody>
          <a:bodyPr/>
          <a:lstStyle>
            <a:lvl1pPr>
              <a:defRPr/>
            </a:lvl1pPr>
          </a:lstStyle>
          <a:p>
            <a:r>
              <a:rPr lang="en-US" smtClean="0"/>
              <a:t>© 2015, IMS HEALTH</a:t>
            </a:r>
            <a:endParaRPr lang="de-DE"/>
          </a:p>
        </p:txBody>
      </p:sp>
      <p:sp>
        <p:nvSpPr>
          <p:cNvPr id="10" name="Title 1"/>
          <p:cNvSpPr>
            <a:spLocks noGrp="1"/>
          </p:cNvSpPr>
          <p:nvPr>
            <p:ph type="title"/>
          </p:nvPr>
        </p:nvSpPr>
        <p:spPr>
          <a:xfrm>
            <a:off x="500063" y="0"/>
            <a:ext cx="8280000" cy="924431"/>
          </a:xfrm>
        </p:spPr>
        <p:txBody>
          <a:bodyPr wrap="square">
            <a:noAutofit/>
          </a:bodyPr>
          <a:lstStyle>
            <a:lvl1pPr>
              <a:defRPr baseline="0"/>
            </a:lvl1pPr>
          </a:lstStyle>
          <a:p>
            <a:r>
              <a:rPr lang="de-DE" smtClean="0"/>
              <a:t>Titelmasterformat durch Klicken bearbeiten</a:t>
            </a:r>
            <a:endParaRPr lang="de-DE" dirty="0"/>
          </a:p>
        </p:txBody>
      </p:sp>
      <p:cxnSp>
        <p:nvCxnSpPr>
          <p:cNvPr id="11" name="Straight Connector 10"/>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6" name="Straight Connector 10"/>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4893461"/>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35277"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2"/>
          <p:cNvSpPr>
            <a:spLocks noGrp="1"/>
          </p:cNvSpPr>
          <p:nvPr>
            <p:ph idx="1" hasCustomPrompt="1"/>
          </p:nvPr>
        </p:nvSpPr>
        <p:spPr>
          <a:xfrm>
            <a:off x="500063" y="1611313"/>
            <a:ext cx="8275379" cy="4491037"/>
          </a:xfrm>
          <a:prstGeom prst="rect">
            <a:avLst/>
          </a:prstGeom>
        </p:spPr>
        <p:txBody>
          <a:bodyPr vert="horz" wrap="square" lIns="0" tIns="0" rIns="0" bIns="0" rtlCol="0">
            <a:noAutofit/>
          </a:bodyPr>
          <a:lstStyle>
            <a:lvl1pPr rtl="0">
              <a:defRPr/>
            </a:lvl1pPr>
            <a:lvl2pPr>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 name="Footer Placeholder 2"/>
          <p:cNvSpPr>
            <a:spLocks noGrp="1"/>
          </p:cNvSpPr>
          <p:nvPr>
            <p:ph type="ftr" sz="quarter" idx="12"/>
          </p:nvPr>
        </p:nvSpPr>
        <p:spPr/>
        <p:txBody>
          <a:bodyPr/>
          <a:lstStyle>
            <a:lvl1pPr>
              <a:defRPr/>
            </a:lvl1pPr>
          </a:lstStyle>
          <a:p>
            <a:r>
              <a:rPr lang="en-US" smtClean="0"/>
              <a:t>© 2015, IMS HEALTH</a:t>
            </a:r>
            <a:endParaRPr lang="de-DE" dirty="0"/>
          </a:p>
        </p:txBody>
      </p:sp>
      <p:sp>
        <p:nvSpPr>
          <p:cNvPr id="10"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1" name="Straight Connector 10"/>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1"/>
          </p:nvPr>
        </p:nvSpPr>
        <p:spPr>
          <a:xfrm>
            <a:off x="500062" y="1088229"/>
            <a:ext cx="8265651" cy="523084"/>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9" name="Straight Connector 10"/>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0060845"/>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1_Titel und Inhal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36301"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2"/>
          <p:cNvSpPr>
            <a:spLocks noGrp="1"/>
          </p:cNvSpPr>
          <p:nvPr>
            <p:ph idx="1" hasCustomPrompt="1"/>
          </p:nvPr>
        </p:nvSpPr>
        <p:spPr>
          <a:xfrm>
            <a:off x="500063" y="1611313"/>
            <a:ext cx="8275379" cy="4491037"/>
          </a:xfrm>
          <a:prstGeom prst="rect">
            <a:avLst/>
          </a:prstGeom>
        </p:spPr>
        <p:txBody>
          <a:bodyPr vert="horz" wrap="square" lIns="0" tIns="0" rIns="0" bIns="0" rtlCol="0">
            <a:noAutofit/>
          </a:bodyPr>
          <a:lstStyle>
            <a:lvl1pPr rtl="0">
              <a:defRPr/>
            </a:lvl1pPr>
            <a:lvl2pPr>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 name="Footer Placeholder 2"/>
          <p:cNvSpPr>
            <a:spLocks noGrp="1"/>
          </p:cNvSpPr>
          <p:nvPr>
            <p:ph type="ftr" sz="quarter" idx="12"/>
          </p:nvPr>
        </p:nvSpPr>
        <p:spPr/>
        <p:txBody>
          <a:bodyPr/>
          <a:lstStyle>
            <a:lvl1pPr>
              <a:defRPr/>
            </a:lvl1pPr>
          </a:lstStyle>
          <a:p>
            <a:r>
              <a:rPr lang="en-US" smtClean="0"/>
              <a:t>© 2015, IMS HEALTH</a:t>
            </a:r>
            <a:endParaRPr lang="de-DE" dirty="0"/>
          </a:p>
        </p:txBody>
      </p:sp>
      <p:sp>
        <p:nvSpPr>
          <p:cNvPr id="10"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1" name="Straight Connector 10"/>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1"/>
          </p:nvPr>
        </p:nvSpPr>
        <p:spPr>
          <a:xfrm>
            <a:off x="500062" y="1088229"/>
            <a:ext cx="8265651" cy="523084"/>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9" name="Straight Connector 10"/>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0060845"/>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37325"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2"/>
          <p:cNvSpPr>
            <a:spLocks noGrp="1"/>
          </p:cNvSpPr>
          <p:nvPr>
            <p:ph idx="1" hasCustomPrompt="1"/>
          </p:nvPr>
        </p:nvSpPr>
        <p:spPr>
          <a:xfrm>
            <a:off x="500063" y="1611313"/>
            <a:ext cx="8275379" cy="4491037"/>
          </a:xfrm>
          <a:prstGeom prst="rect">
            <a:avLst/>
          </a:prstGeom>
        </p:spPr>
        <p:txBody>
          <a:bodyPr vert="horz" wrap="square" lIns="0" tIns="0" rIns="0" bIns="0" rtlCol="0">
            <a:noAutofit/>
          </a:bodyPr>
          <a:lstStyle>
            <a:lvl1pPr rtl="0">
              <a:defRPr/>
            </a:lvl1pPr>
            <a:lvl2pPr>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 name="Footer Placeholder 2"/>
          <p:cNvSpPr>
            <a:spLocks noGrp="1"/>
          </p:cNvSpPr>
          <p:nvPr>
            <p:ph type="ftr" sz="quarter" idx="12"/>
          </p:nvPr>
        </p:nvSpPr>
        <p:spPr/>
        <p:txBody>
          <a:bodyPr/>
          <a:lstStyle>
            <a:lvl1pPr>
              <a:defRPr/>
            </a:lvl1pPr>
          </a:lstStyle>
          <a:p>
            <a:r>
              <a:rPr lang="en-US" smtClean="0"/>
              <a:t>© 2015, IMS HEALTH</a:t>
            </a:r>
            <a:endParaRPr lang="de-DE" dirty="0"/>
          </a:p>
        </p:txBody>
      </p:sp>
      <p:sp>
        <p:nvSpPr>
          <p:cNvPr id="10"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1" name="Straight Connector 10"/>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1"/>
          </p:nvPr>
        </p:nvSpPr>
        <p:spPr>
          <a:xfrm>
            <a:off x="500062" y="1088229"/>
            <a:ext cx="8265651" cy="523084"/>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9" name="Straight Connector 10"/>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0060845"/>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38349"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2"/>
          <p:cNvSpPr>
            <a:spLocks noGrp="1"/>
          </p:cNvSpPr>
          <p:nvPr>
            <p:ph idx="1" hasCustomPrompt="1"/>
          </p:nvPr>
        </p:nvSpPr>
        <p:spPr>
          <a:xfrm>
            <a:off x="500063" y="1611313"/>
            <a:ext cx="8275379" cy="4491037"/>
          </a:xfrm>
          <a:prstGeom prst="rect">
            <a:avLst/>
          </a:prstGeom>
        </p:spPr>
        <p:txBody>
          <a:bodyPr vert="horz" wrap="square" lIns="0" tIns="0" rIns="0" bIns="0" rtlCol="0">
            <a:noAutofit/>
          </a:bodyPr>
          <a:lstStyle>
            <a:lvl1pPr rtl="0">
              <a:defRPr/>
            </a:lvl1pPr>
            <a:lvl2pPr>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 name="Footer Placeholder 2"/>
          <p:cNvSpPr>
            <a:spLocks noGrp="1"/>
          </p:cNvSpPr>
          <p:nvPr>
            <p:ph type="ftr" sz="quarter" idx="12"/>
          </p:nvPr>
        </p:nvSpPr>
        <p:spPr/>
        <p:txBody>
          <a:bodyPr/>
          <a:lstStyle>
            <a:lvl1pPr>
              <a:defRPr/>
            </a:lvl1pPr>
          </a:lstStyle>
          <a:p>
            <a:r>
              <a:rPr lang="en-US" smtClean="0"/>
              <a:t>© 2015, IMS HEALTH</a:t>
            </a:r>
            <a:endParaRPr lang="de-DE" dirty="0"/>
          </a:p>
        </p:txBody>
      </p:sp>
      <p:sp>
        <p:nvSpPr>
          <p:cNvPr id="10"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1" name="Straight Connector 10"/>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1"/>
          </p:nvPr>
        </p:nvSpPr>
        <p:spPr>
          <a:xfrm>
            <a:off x="500062" y="1088229"/>
            <a:ext cx="8265651" cy="523084"/>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9" name="Straight Connector 10"/>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00608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Text und ClipAr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9516"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sz="half" idx="1"/>
          </p:nvPr>
        </p:nvSpPr>
        <p:spPr>
          <a:xfrm>
            <a:off x="454025" y="1601788"/>
            <a:ext cx="4037012" cy="43846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ClipArt Placeholder 3"/>
          <p:cNvSpPr>
            <a:spLocks noGrp="1"/>
          </p:cNvSpPr>
          <p:nvPr>
            <p:ph type="clipArt" sz="half" idx="2"/>
          </p:nvPr>
        </p:nvSpPr>
        <p:spPr>
          <a:xfrm>
            <a:off x="4645025" y="1601788"/>
            <a:ext cx="4037013" cy="4384675"/>
          </a:xfrm>
        </p:spPr>
        <p:txBody>
          <a:bodyPr/>
          <a:lstStyle/>
          <a:p>
            <a:pPr lvl="0"/>
            <a:r>
              <a:rPr lang="de-DE" noProof="0" smtClean="0"/>
              <a:t>ClipArt durch Klicken auf Symbol hinzufügen</a:t>
            </a:r>
            <a:endParaRPr lang="de-DE" noProof="0" dirty="0" smtClean="0"/>
          </a:p>
        </p:txBody>
      </p:sp>
      <p:sp>
        <p:nvSpPr>
          <p:cNvPr id="12" name="Footer Placeholder 11"/>
          <p:cNvSpPr>
            <a:spLocks noGrp="1"/>
          </p:cNvSpPr>
          <p:nvPr>
            <p:ph type="ftr" sz="quarter" idx="10"/>
          </p:nvPr>
        </p:nvSpPr>
        <p:spPr bwMode="auto">
          <a:xfrm>
            <a:off x="481330" y="6356350"/>
            <a:ext cx="68580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02868"/>
                </a:solidFill>
                <a:effectLst/>
                <a:latin typeface="Verdana"/>
              </a:defRPr>
            </a:lvl1pPr>
          </a:lstStyle>
          <a:p>
            <a:r>
              <a:rPr lang="de-DE" smtClean="0"/>
              <a:t>© 2015, IMS HEALTH</a:t>
            </a:r>
            <a:endParaRPr lang="de-DE"/>
          </a:p>
        </p:txBody>
      </p:sp>
      <p:sp>
        <p:nvSpPr>
          <p:cNvPr id="13" name="Slide Number Placeholder 12"/>
          <p:cNvSpPr>
            <a:spLocks noGrp="1"/>
          </p:cNvSpPr>
          <p:nvPr>
            <p:ph type="sldNum" sz="quarter" idx="11"/>
          </p:nvPr>
        </p:nvSpPr>
        <p:spPr bwMode="auto">
          <a:xfrm>
            <a:off x="481330" y="6492875"/>
            <a:ext cx="2286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02868"/>
                </a:solidFill>
                <a:effectLst/>
                <a:latin typeface="Verdana"/>
              </a:defRPr>
            </a:lvl1pPr>
          </a:lstStyle>
          <a:p>
            <a:fld id="{0BC549CF-B437-44E1-9F45-BC18BDAE5EBC}" type="slidenum">
              <a:rPr lang="de-DE" smtClean="0"/>
              <a:pPr/>
              <a:t>‹Nr.›</a:t>
            </a:fld>
            <a:endParaRPr lang="de-DE"/>
          </a:p>
        </p:txBody>
      </p:sp>
      <p:sp>
        <p:nvSpPr>
          <p:cNvPr id="14" name="Date Placeholder 13"/>
          <p:cNvSpPr>
            <a:spLocks noGrp="1"/>
          </p:cNvSpPr>
          <p:nvPr>
            <p:ph type="dt" sz="quarter" idx="12"/>
          </p:nvPr>
        </p:nvSpPr>
        <p:spPr bwMode="auto">
          <a:xfrm>
            <a:off x="716929" y="6492875"/>
            <a:ext cx="66294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02868"/>
                </a:solidFill>
                <a:effectLst/>
                <a:latin typeface="Verdana"/>
              </a:defRPr>
            </a:lvl1pPr>
          </a:lstStyle>
          <a:p>
            <a:endParaRPr lang="de-DE" dirty="0"/>
          </a:p>
        </p:txBody>
      </p:sp>
      <p:sp>
        <p:nvSpPr>
          <p:cNvPr id="9" name="Title 1"/>
          <p:cNvSpPr>
            <a:spLocks noGrp="1"/>
          </p:cNvSpPr>
          <p:nvPr>
            <p:ph type="title"/>
          </p:nvPr>
        </p:nvSpPr>
        <p:spPr>
          <a:xfrm>
            <a:off x="454025" y="-1"/>
            <a:ext cx="8226425" cy="836614"/>
          </a:xfrm>
        </p:spPr>
        <p:txBody>
          <a:bodyPr/>
          <a:lstStyle/>
          <a:p>
            <a:r>
              <a:rPr lang="de-DE" smtClean="0"/>
              <a:t>Titelmasterformat durch Klicken bearbeiten</a:t>
            </a:r>
            <a:endParaRPr lang="de-DE" dirty="0"/>
          </a:p>
        </p:txBody>
      </p:sp>
      <p:sp>
        <p:nvSpPr>
          <p:cNvPr id="11" name="Text Placeholder 4"/>
          <p:cNvSpPr>
            <a:spLocks noGrp="1"/>
          </p:cNvSpPr>
          <p:nvPr>
            <p:ph type="body" sz="quarter" idx="13"/>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1 Column - Bullets">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39373"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2"/>
          <p:cNvSpPr>
            <a:spLocks noGrp="1"/>
          </p:cNvSpPr>
          <p:nvPr>
            <p:ph idx="1" hasCustomPrompt="1"/>
          </p:nvPr>
        </p:nvSpPr>
        <p:spPr>
          <a:xfrm>
            <a:off x="500063" y="1611313"/>
            <a:ext cx="8275379" cy="4491037"/>
          </a:xfrm>
          <a:prstGeom prst="rect">
            <a:avLst/>
          </a:prstGeom>
        </p:spPr>
        <p:txBody>
          <a:bodyPr vert="horz" wrap="square" lIns="0" tIns="0" rIns="0" bIns="0" rtlCol="0">
            <a:noAutofit/>
          </a:bodyPr>
          <a:lstStyle>
            <a:lvl1pPr rtl="0">
              <a:defRPr/>
            </a:lvl1pPr>
            <a:lvl2pPr>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 name="Footer Placeholder 2"/>
          <p:cNvSpPr>
            <a:spLocks noGrp="1"/>
          </p:cNvSpPr>
          <p:nvPr>
            <p:ph type="ftr" sz="quarter" idx="12"/>
          </p:nvPr>
        </p:nvSpPr>
        <p:spPr/>
        <p:txBody>
          <a:bodyPr/>
          <a:lstStyle>
            <a:lvl1pPr>
              <a:defRPr/>
            </a:lvl1pPr>
          </a:lstStyle>
          <a:p>
            <a:r>
              <a:rPr lang="en-US" smtClean="0"/>
              <a:t>© 2015, IMS HEALTH</a:t>
            </a:r>
            <a:endParaRPr lang="de-DE" dirty="0"/>
          </a:p>
        </p:txBody>
      </p:sp>
      <p:sp>
        <p:nvSpPr>
          <p:cNvPr id="10"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1" name="Straight Connector 10"/>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1"/>
          </p:nvPr>
        </p:nvSpPr>
        <p:spPr>
          <a:xfrm>
            <a:off x="500062" y="1088229"/>
            <a:ext cx="8265651" cy="523084"/>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9" name="Straight Connector 10"/>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0060845"/>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2_Titel und Inhalt">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40397"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2"/>
          <p:cNvSpPr>
            <a:spLocks noGrp="1"/>
          </p:cNvSpPr>
          <p:nvPr>
            <p:ph idx="1" hasCustomPrompt="1"/>
          </p:nvPr>
        </p:nvSpPr>
        <p:spPr>
          <a:xfrm>
            <a:off x="500063" y="1095374"/>
            <a:ext cx="8265650" cy="5006975"/>
          </a:xfrm>
          <a:prstGeom prst="rect">
            <a:avLst/>
          </a:prstGeom>
        </p:spPr>
        <p:txBody>
          <a:bodyPr vert="horz" wrap="square" lIns="0" tIns="0" rIns="0" bIns="0" rtlCol="0">
            <a:noAutofit/>
          </a:bodyPr>
          <a:lstStyle>
            <a:lvl1pPr rtl="0">
              <a:defRPr/>
            </a:lvl1pPr>
            <a:lvl2pPr rtl="0">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Footer Placeholder 1"/>
          <p:cNvSpPr>
            <a:spLocks noGrp="1"/>
          </p:cNvSpPr>
          <p:nvPr>
            <p:ph type="ftr" sz="quarter" idx="10"/>
          </p:nvPr>
        </p:nvSpPr>
        <p:spPr/>
        <p:txBody>
          <a:bodyPr/>
          <a:lstStyle>
            <a:lvl1pPr>
              <a:defRPr/>
            </a:lvl1pPr>
          </a:lstStyle>
          <a:p>
            <a:r>
              <a:rPr lang="en-US" smtClean="0"/>
              <a:t>© 2015, IMS HEALTH</a:t>
            </a:r>
            <a:endParaRPr lang="de-DE"/>
          </a:p>
        </p:txBody>
      </p:sp>
      <p:sp>
        <p:nvSpPr>
          <p:cNvPr id="9"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0" name="Straight Connector 9"/>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7" name="Straight Connector 9"/>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3463372"/>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1_Column - Bullets_no subtitle">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41421"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2"/>
          <p:cNvSpPr>
            <a:spLocks noGrp="1"/>
          </p:cNvSpPr>
          <p:nvPr>
            <p:ph idx="1" hasCustomPrompt="1"/>
          </p:nvPr>
        </p:nvSpPr>
        <p:spPr>
          <a:xfrm>
            <a:off x="500063" y="1095374"/>
            <a:ext cx="8265650" cy="5006975"/>
          </a:xfrm>
          <a:prstGeom prst="rect">
            <a:avLst/>
          </a:prstGeom>
        </p:spPr>
        <p:txBody>
          <a:bodyPr vert="horz" wrap="square" lIns="0" tIns="0" rIns="0" bIns="0" rtlCol="0">
            <a:noAutofit/>
          </a:bodyPr>
          <a:lstStyle>
            <a:lvl1pPr rtl="0">
              <a:defRPr/>
            </a:lvl1pPr>
            <a:lvl2pPr rtl="0">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Footer Placeholder 1"/>
          <p:cNvSpPr>
            <a:spLocks noGrp="1"/>
          </p:cNvSpPr>
          <p:nvPr>
            <p:ph type="ftr" sz="quarter" idx="10"/>
          </p:nvPr>
        </p:nvSpPr>
        <p:spPr/>
        <p:txBody>
          <a:bodyPr/>
          <a:lstStyle>
            <a:lvl1pPr>
              <a:defRPr/>
            </a:lvl1pPr>
          </a:lstStyle>
          <a:p>
            <a:r>
              <a:rPr lang="en-US" smtClean="0"/>
              <a:t>© 2015, IMS HEALTH</a:t>
            </a:r>
            <a:endParaRPr lang="de-DE"/>
          </a:p>
        </p:txBody>
      </p:sp>
      <p:sp>
        <p:nvSpPr>
          <p:cNvPr id="9"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0" name="Straight Connector 9"/>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7" name="Straight Connector 9"/>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3463372"/>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3_Column - Bullets_no subtitle">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42445"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2"/>
          <p:cNvSpPr>
            <a:spLocks noGrp="1"/>
          </p:cNvSpPr>
          <p:nvPr>
            <p:ph idx="1" hasCustomPrompt="1"/>
          </p:nvPr>
        </p:nvSpPr>
        <p:spPr>
          <a:xfrm>
            <a:off x="500063" y="1095374"/>
            <a:ext cx="8265650" cy="5006975"/>
          </a:xfrm>
          <a:prstGeom prst="rect">
            <a:avLst/>
          </a:prstGeom>
        </p:spPr>
        <p:txBody>
          <a:bodyPr vert="horz" wrap="square" lIns="0" tIns="0" rIns="0" bIns="0" rtlCol="0">
            <a:noAutofit/>
          </a:bodyPr>
          <a:lstStyle>
            <a:lvl1pPr rtl="0">
              <a:defRPr/>
            </a:lvl1pPr>
            <a:lvl2pPr rtl="0">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Footer Placeholder 1"/>
          <p:cNvSpPr>
            <a:spLocks noGrp="1"/>
          </p:cNvSpPr>
          <p:nvPr>
            <p:ph type="ftr" sz="quarter" idx="10"/>
          </p:nvPr>
        </p:nvSpPr>
        <p:spPr/>
        <p:txBody>
          <a:bodyPr/>
          <a:lstStyle>
            <a:lvl1pPr>
              <a:defRPr/>
            </a:lvl1pPr>
          </a:lstStyle>
          <a:p>
            <a:r>
              <a:rPr lang="en-US" smtClean="0"/>
              <a:t>© 2015, IMS HEALTH</a:t>
            </a:r>
            <a:endParaRPr lang="de-DE"/>
          </a:p>
        </p:txBody>
      </p:sp>
      <p:sp>
        <p:nvSpPr>
          <p:cNvPr id="9"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0" name="Straight Connector 9"/>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7" name="Straight Connector 9"/>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3463372"/>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Eine Spalte - Tex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43469"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Placeholder 2"/>
          <p:cNvSpPr>
            <a:spLocks noGrp="1"/>
          </p:cNvSpPr>
          <p:nvPr>
            <p:ph idx="1"/>
          </p:nvPr>
        </p:nvSpPr>
        <p:spPr>
          <a:xfrm>
            <a:off x="500063" y="1599640"/>
            <a:ext cx="8265650" cy="4502710"/>
          </a:xfrm>
          <a:prstGeom prst="rect">
            <a:avLst/>
          </a:prstGeom>
        </p:spPr>
        <p:txBody>
          <a:bodyPr vert="horz" wrap="square" lIns="0" tIns="0" rIns="0" bIns="0" rtlCol="0">
            <a:noAutofit/>
          </a:bodyPr>
          <a:lstStyle>
            <a:lvl1pPr marL="0" indent="0">
              <a:buNone/>
              <a:defRPr/>
            </a:lvl1pPr>
            <a:lvl2pPr marL="301752" indent="0">
              <a:buNone/>
              <a:defRPr/>
            </a:lvl2pPr>
            <a:lvl3pPr marL="612648" indent="0">
              <a:buNone/>
              <a:defRPr/>
            </a:lvl3pPr>
            <a:lvl4pPr marL="932688" indent="0">
              <a:buNone/>
              <a:defRPr/>
            </a:lvl4pPr>
            <a:lvl5pPr marL="1252728" indent="0">
              <a:buNone/>
              <a:defRPr/>
            </a:lvl5pPr>
          </a:lstStyle>
          <a:p>
            <a:pPr lvl="0"/>
            <a:r>
              <a:rPr lang="de-DE" smtClean="0"/>
              <a:t>Textmasterformate durch Klicken bearbeiten</a:t>
            </a:r>
          </a:p>
        </p:txBody>
      </p:sp>
      <p:sp>
        <p:nvSpPr>
          <p:cNvPr id="2" name="Footer Placeholder 1"/>
          <p:cNvSpPr>
            <a:spLocks noGrp="1"/>
          </p:cNvSpPr>
          <p:nvPr>
            <p:ph type="ftr" sz="quarter" idx="12"/>
          </p:nvPr>
        </p:nvSpPr>
        <p:spPr/>
        <p:txBody>
          <a:bodyPr/>
          <a:lstStyle>
            <a:lvl1pPr>
              <a:defRPr/>
            </a:lvl1pPr>
          </a:lstStyle>
          <a:p>
            <a:r>
              <a:rPr lang="en-US" smtClean="0"/>
              <a:t>© 2015, IMS HEALTH</a:t>
            </a:r>
            <a:endParaRPr lang="de-DE"/>
          </a:p>
        </p:txBody>
      </p:sp>
      <p:sp>
        <p:nvSpPr>
          <p:cNvPr id="13"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4" name="Straight Connector 13"/>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1"/>
          </p:nvPr>
        </p:nvSpPr>
        <p:spPr>
          <a:xfrm>
            <a:off x="500062" y="1088228"/>
            <a:ext cx="8265651" cy="511411"/>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9" name="Straight Connector 13"/>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5655487"/>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1 Column - Tex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44493"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Placeholder 2"/>
          <p:cNvSpPr>
            <a:spLocks noGrp="1"/>
          </p:cNvSpPr>
          <p:nvPr>
            <p:ph idx="1"/>
          </p:nvPr>
        </p:nvSpPr>
        <p:spPr>
          <a:xfrm>
            <a:off x="500063" y="1599640"/>
            <a:ext cx="8265650" cy="4502710"/>
          </a:xfrm>
          <a:prstGeom prst="rect">
            <a:avLst/>
          </a:prstGeom>
        </p:spPr>
        <p:txBody>
          <a:bodyPr vert="horz" wrap="square" lIns="0" tIns="0" rIns="0" bIns="0" rtlCol="0">
            <a:noAutofit/>
          </a:bodyPr>
          <a:lstStyle>
            <a:lvl1pPr marL="0" indent="0">
              <a:buNone/>
              <a:defRPr/>
            </a:lvl1pPr>
            <a:lvl2pPr marL="301752" indent="0">
              <a:buNone/>
              <a:defRPr/>
            </a:lvl2pPr>
            <a:lvl3pPr marL="612648" indent="0">
              <a:buNone/>
              <a:defRPr/>
            </a:lvl3pPr>
            <a:lvl4pPr marL="932688" indent="0">
              <a:buNone/>
              <a:defRPr/>
            </a:lvl4pPr>
            <a:lvl5pPr marL="1252728" indent="0">
              <a:buNone/>
              <a:defRPr/>
            </a:lvl5pPr>
          </a:lstStyle>
          <a:p>
            <a:pPr lvl="0"/>
            <a:r>
              <a:rPr lang="de-DE" smtClean="0"/>
              <a:t>Textmasterformate durch Klicken bearbeiten</a:t>
            </a:r>
          </a:p>
        </p:txBody>
      </p:sp>
      <p:sp>
        <p:nvSpPr>
          <p:cNvPr id="2" name="Footer Placeholder 1"/>
          <p:cNvSpPr>
            <a:spLocks noGrp="1"/>
          </p:cNvSpPr>
          <p:nvPr>
            <p:ph type="ftr" sz="quarter" idx="12"/>
          </p:nvPr>
        </p:nvSpPr>
        <p:spPr/>
        <p:txBody>
          <a:bodyPr/>
          <a:lstStyle>
            <a:lvl1pPr>
              <a:defRPr/>
            </a:lvl1pPr>
          </a:lstStyle>
          <a:p>
            <a:r>
              <a:rPr lang="en-US" smtClean="0"/>
              <a:t>© 2015, IMS HEALTH</a:t>
            </a:r>
            <a:endParaRPr lang="de-DE"/>
          </a:p>
        </p:txBody>
      </p:sp>
      <p:sp>
        <p:nvSpPr>
          <p:cNvPr id="13"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4" name="Straight Connector 13"/>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1"/>
          </p:nvPr>
        </p:nvSpPr>
        <p:spPr>
          <a:xfrm>
            <a:off x="500062" y="1088228"/>
            <a:ext cx="8265651" cy="511411"/>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9" name="Straight Connector 13"/>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565548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el und Tabelle">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45517"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2"/>
          </p:nvPr>
        </p:nvSpPr>
        <p:spPr/>
        <p:txBody>
          <a:bodyPr/>
          <a:lstStyle>
            <a:lvl1pPr>
              <a:defRPr/>
            </a:lvl1pPr>
          </a:lstStyle>
          <a:p>
            <a:r>
              <a:rPr lang="en-US" smtClean="0"/>
              <a:t>© 2015, IMS HEALTH</a:t>
            </a:r>
            <a:endParaRPr lang="de-DE"/>
          </a:p>
        </p:txBody>
      </p:sp>
      <p:sp>
        <p:nvSpPr>
          <p:cNvPr id="13"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4" name="Straight Connector 13"/>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1"/>
          </p:nvPr>
        </p:nvSpPr>
        <p:spPr>
          <a:xfrm>
            <a:off x="500062" y="1088228"/>
            <a:ext cx="8265651" cy="511411"/>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9" name="Straight Connector 13"/>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10" name="Table Placeholder 2"/>
          <p:cNvSpPr>
            <a:spLocks noGrp="1"/>
          </p:cNvSpPr>
          <p:nvPr>
            <p:ph type="tbl" idx="1"/>
          </p:nvPr>
        </p:nvSpPr>
        <p:spPr>
          <a:xfrm>
            <a:off x="501650" y="1612900"/>
            <a:ext cx="8280400" cy="4489450"/>
          </a:xfrm>
        </p:spPr>
        <p:txBody>
          <a:bodyPr/>
          <a:lstStyle>
            <a:lvl1pPr>
              <a:defRPr/>
            </a:lvl1pPr>
          </a:lstStyle>
          <a:p>
            <a:pPr lvl="0"/>
            <a:r>
              <a:rPr lang="de-DE" noProof="0" smtClean="0"/>
              <a:t>Tabelle durch Klicken auf Symbol hinzufügen</a:t>
            </a:r>
            <a:endParaRPr lang="de-DE" noProof="0" dirty="0" smtClean="0"/>
          </a:p>
        </p:txBody>
      </p:sp>
    </p:spTree>
    <p:extLst>
      <p:ext uri="{BB962C8B-B14F-4D97-AF65-F5344CB8AC3E}">
        <p14:creationId xmlns:p14="http://schemas.microsoft.com/office/powerpoint/2010/main" val="835655487"/>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el und Tabelle">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46541"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2"/>
          </p:nvPr>
        </p:nvSpPr>
        <p:spPr/>
        <p:txBody>
          <a:bodyPr/>
          <a:lstStyle>
            <a:lvl1pPr>
              <a:defRPr/>
            </a:lvl1pPr>
          </a:lstStyle>
          <a:p>
            <a:r>
              <a:rPr lang="en-US" smtClean="0"/>
              <a:t>© 2015, IMS HEALTH</a:t>
            </a:r>
            <a:endParaRPr lang="de-DE"/>
          </a:p>
        </p:txBody>
      </p:sp>
      <p:sp>
        <p:nvSpPr>
          <p:cNvPr id="13"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4" name="Straight Connector 13"/>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9" name="Straight Connector 13"/>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10" name="Table Placeholder 2"/>
          <p:cNvSpPr>
            <a:spLocks noGrp="1"/>
          </p:cNvSpPr>
          <p:nvPr>
            <p:ph type="tbl" idx="1"/>
          </p:nvPr>
        </p:nvSpPr>
        <p:spPr>
          <a:xfrm>
            <a:off x="501650" y="1612900"/>
            <a:ext cx="8280400" cy="4489450"/>
          </a:xfrm>
        </p:spPr>
        <p:txBody>
          <a:bodyPr/>
          <a:lstStyle>
            <a:lvl1pPr>
              <a:defRPr/>
            </a:lvl1pPr>
          </a:lstStyle>
          <a:p>
            <a:pPr lvl="0"/>
            <a:r>
              <a:rPr lang="de-DE" noProof="0" smtClean="0"/>
              <a:t>Tabelle durch Klicken auf Symbol hinzufügen</a:t>
            </a:r>
            <a:endParaRPr lang="de-DE" noProof="0" dirty="0" smtClean="0"/>
          </a:p>
        </p:txBody>
      </p:sp>
    </p:spTree>
    <p:extLst>
      <p:ext uri="{BB962C8B-B14F-4D97-AF65-F5344CB8AC3E}">
        <p14:creationId xmlns:p14="http://schemas.microsoft.com/office/powerpoint/2010/main" val="835655487"/>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and 2 Content Layout: Chart and Text">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47565"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7"/>
          <p:cNvSpPr>
            <a:spLocks noGrp="1"/>
          </p:cNvSpPr>
          <p:nvPr>
            <p:ph sz="quarter" idx="12" hasCustomPrompt="1"/>
          </p:nvPr>
        </p:nvSpPr>
        <p:spPr>
          <a:xfrm>
            <a:off x="500063" y="1594088"/>
            <a:ext cx="3968496" cy="4500325"/>
          </a:xfrm>
        </p:spPr>
        <p:txBody>
          <a:bodyPr wrap="square">
            <a:noAutofit/>
          </a:bodyPr>
          <a:lstStyle>
            <a:lvl1pPr rtl="0">
              <a:defRPr/>
            </a:lvl1pPr>
            <a:lvl2pPr rtl="0">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Content Placeholder 7"/>
          <p:cNvSpPr>
            <a:spLocks noGrp="1"/>
          </p:cNvSpPr>
          <p:nvPr>
            <p:ph sz="quarter" idx="13" hasCustomPrompt="1"/>
          </p:nvPr>
        </p:nvSpPr>
        <p:spPr>
          <a:xfrm>
            <a:off x="4666012" y="1611314"/>
            <a:ext cx="4030694" cy="4483100"/>
          </a:xfrm>
        </p:spPr>
        <p:txBody>
          <a:bodyPr wrap="square">
            <a:noAutofit/>
          </a:bodyPr>
          <a:lstStyle>
            <a:lvl1pPr rtl="0">
              <a:defRPr/>
            </a:lvl1pPr>
            <a:lvl2pPr rtl="0">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Footer Placeholder 1"/>
          <p:cNvSpPr>
            <a:spLocks noGrp="1"/>
          </p:cNvSpPr>
          <p:nvPr>
            <p:ph type="ftr" sz="quarter" idx="14"/>
          </p:nvPr>
        </p:nvSpPr>
        <p:spPr/>
        <p:txBody>
          <a:bodyPr/>
          <a:lstStyle>
            <a:lvl1pPr>
              <a:defRPr/>
            </a:lvl1pPr>
          </a:lstStyle>
          <a:p>
            <a:r>
              <a:rPr lang="en-US" smtClean="0"/>
              <a:t>© 2015, IMS HEALTH</a:t>
            </a:r>
            <a:endParaRPr lang="de-DE"/>
          </a:p>
        </p:txBody>
      </p:sp>
      <p:sp>
        <p:nvSpPr>
          <p:cNvPr id="13"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4" name="Straight Connector 13"/>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8" name="Text Placeholder 2"/>
          <p:cNvSpPr>
            <a:spLocks noGrp="1"/>
          </p:cNvSpPr>
          <p:nvPr>
            <p:ph type="body" sz="quarter" idx="11"/>
          </p:nvPr>
        </p:nvSpPr>
        <p:spPr>
          <a:xfrm>
            <a:off x="500062" y="1088229"/>
            <a:ext cx="8265651" cy="511410"/>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10" name="Straight Connector 13"/>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9010059"/>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2 Column - Bullets">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48589"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7"/>
          <p:cNvSpPr>
            <a:spLocks noGrp="1"/>
          </p:cNvSpPr>
          <p:nvPr>
            <p:ph sz="quarter" idx="12" hasCustomPrompt="1"/>
          </p:nvPr>
        </p:nvSpPr>
        <p:spPr>
          <a:xfrm>
            <a:off x="500063" y="1594088"/>
            <a:ext cx="3968496" cy="4500325"/>
          </a:xfrm>
        </p:spPr>
        <p:txBody>
          <a:bodyPr wrap="square">
            <a:noAutofit/>
          </a:bodyPr>
          <a:lstStyle>
            <a:lvl1pPr rtl="0">
              <a:defRPr/>
            </a:lvl1pPr>
            <a:lvl2pPr rtl="0">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Content Placeholder 7"/>
          <p:cNvSpPr>
            <a:spLocks noGrp="1"/>
          </p:cNvSpPr>
          <p:nvPr>
            <p:ph sz="quarter" idx="13" hasCustomPrompt="1"/>
          </p:nvPr>
        </p:nvSpPr>
        <p:spPr>
          <a:xfrm>
            <a:off x="4666012" y="1611314"/>
            <a:ext cx="4030694" cy="4483100"/>
          </a:xfrm>
        </p:spPr>
        <p:txBody>
          <a:bodyPr wrap="square">
            <a:noAutofit/>
          </a:bodyPr>
          <a:lstStyle>
            <a:lvl1pPr rtl="0">
              <a:defRPr/>
            </a:lvl1pPr>
            <a:lvl2pPr rtl="0">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Footer Placeholder 1"/>
          <p:cNvSpPr>
            <a:spLocks noGrp="1"/>
          </p:cNvSpPr>
          <p:nvPr>
            <p:ph type="ftr" sz="quarter" idx="14"/>
          </p:nvPr>
        </p:nvSpPr>
        <p:spPr/>
        <p:txBody>
          <a:bodyPr/>
          <a:lstStyle>
            <a:lvl1pPr>
              <a:defRPr/>
            </a:lvl1pPr>
          </a:lstStyle>
          <a:p>
            <a:r>
              <a:rPr lang="en-US" smtClean="0"/>
              <a:t>© 2015, IMS HEALTH</a:t>
            </a:r>
            <a:endParaRPr lang="de-DE"/>
          </a:p>
        </p:txBody>
      </p:sp>
      <p:sp>
        <p:nvSpPr>
          <p:cNvPr id="13"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4" name="Straight Connector 13"/>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8" name="Text Placeholder 2"/>
          <p:cNvSpPr>
            <a:spLocks noGrp="1"/>
          </p:cNvSpPr>
          <p:nvPr>
            <p:ph type="body" sz="quarter" idx="11"/>
          </p:nvPr>
        </p:nvSpPr>
        <p:spPr>
          <a:xfrm>
            <a:off x="500062" y="1088229"/>
            <a:ext cx="8265651" cy="511410"/>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10" name="Straight Connector 13"/>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90100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Tabell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0540"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able Placeholder 2"/>
          <p:cNvSpPr>
            <a:spLocks noGrp="1"/>
          </p:cNvSpPr>
          <p:nvPr>
            <p:ph type="tbl" idx="1"/>
          </p:nvPr>
        </p:nvSpPr>
        <p:spPr>
          <a:xfrm>
            <a:off x="455613" y="1601788"/>
            <a:ext cx="8226425" cy="4384675"/>
          </a:xfrm>
        </p:spPr>
        <p:txBody>
          <a:bodyPr/>
          <a:lstStyle/>
          <a:p>
            <a:pPr lvl="0"/>
            <a:r>
              <a:rPr lang="de-DE" noProof="0" smtClean="0"/>
              <a:t>Tabelle durch Klicken auf Symbol hinzufügen</a:t>
            </a:r>
          </a:p>
        </p:txBody>
      </p:sp>
      <p:sp>
        <p:nvSpPr>
          <p:cNvPr id="11" name="Footer Placeholder 11"/>
          <p:cNvSpPr>
            <a:spLocks noGrp="1"/>
          </p:cNvSpPr>
          <p:nvPr>
            <p:ph type="ftr" sz="quarter" idx="10"/>
          </p:nvPr>
        </p:nvSpPr>
        <p:spPr bwMode="auto">
          <a:xfrm>
            <a:off x="481330" y="6356350"/>
            <a:ext cx="68580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02868"/>
                </a:solidFill>
                <a:effectLst/>
                <a:latin typeface="Verdana"/>
              </a:defRPr>
            </a:lvl1pPr>
          </a:lstStyle>
          <a:p>
            <a:r>
              <a:rPr lang="de-DE" smtClean="0"/>
              <a:t>© 2015, IMS HEALTH</a:t>
            </a:r>
            <a:endParaRPr lang="de-DE"/>
          </a:p>
        </p:txBody>
      </p:sp>
      <p:sp>
        <p:nvSpPr>
          <p:cNvPr id="12" name="Slide Number Placeholder 12"/>
          <p:cNvSpPr>
            <a:spLocks noGrp="1"/>
          </p:cNvSpPr>
          <p:nvPr>
            <p:ph type="sldNum" sz="quarter" idx="11"/>
          </p:nvPr>
        </p:nvSpPr>
        <p:spPr bwMode="auto">
          <a:xfrm>
            <a:off x="481330" y="6492875"/>
            <a:ext cx="2286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02868"/>
                </a:solidFill>
                <a:effectLst/>
                <a:latin typeface="Verdana"/>
              </a:defRPr>
            </a:lvl1pPr>
          </a:lstStyle>
          <a:p>
            <a:fld id="{0BC549CF-B437-44E1-9F45-BC18BDAE5EBC}" type="slidenum">
              <a:rPr lang="de-DE" smtClean="0"/>
              <a:pPr/>
              <a:t>‹Nr.›</a:t>
            </a:fld>
            <a:endParaRPr lang="de-DE"/>
          </a:p>
        </p:txBody>
      </p:sp>
      <p:sp>
        <p:nvSpPr>
          <p:cNvPr id="13" name="Date Placeholder 13"/>
          <p:cNvSpPr>
            <a:spLocks noGrp="1"/>
          </p:cNvSpPr>
          <p:nvPr>
            <p:ph type="dt" sz="quarter" idx="12"/>
          </p:nvPr>
        </p:nvSpPr>
        <p:spPr bwMode="auto">
          <a:xfrm>
            <a:off x="716929" y="6492875"/>
            <a:ext cx="66294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02868"/>
                </a:solidFill>
                <a:effectLst/>
                <a:latin typeface="Verdana"/>
              </a:defRPr>
            </a:lvl1pPr>
          </a:lstStyle>
          <a:p>
            <a:endParaRPr lang="de-DE" dirty="0"/>
          </a:p>
        </p:txBody>
      </p:sp>
      <p:sp>
        <p:nvSpPr>
          <p:cNvPr id="8" name="Title 1"/>
          <p:cNvSpPr>
            <a:spLocks noGrp="1"/>
          </p:cNvSpPr>
          <p:nvPr>
            <p:ph type="title"/>
          </p:nvPr>
        </p:nvSpPr>
        <p:spPr>
          <a:xfrm>
            <a:off x="454025" y="-1"/>
            <a:ext cx="8226425" cy="836614"/>
          </a:xfrm>
        </p:spPr>
        <p:txBody>
          <a:bodyPr/>
          <a:lstStyle/>
          <a:p>
            <a:r>
              <a:rPr lang="de-DE" smtClean="0"/>
              <a:t>Titelmasterformat durch Klicken bearbeiten</a:t>
            </a:r>
            <a:endParaRPr lang="de-DE" dirty="0"/>
          </a:p>
        </p:txBody>
      </p:sp>
      <p:sp>
        <p:nvSpPr>
          <p:cNvPr id="10" name="Text Placeholder 4"/>
          <p:cNvSpPr>
            <a:spLocks noGrp="1"/>
          </p:cNvSpPr>
          <p:nvPr>
            <p:ph type="body" sz="quarter" idx="13"/>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49613"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7"/>
          <p:cNvSpPr>
            <a:spLocks noGrp="1"/>
          </p:cNvSpPr>
          <p:nvPr>
            <p:ph sz="quarter" idx="12" hasCustomPrompt="1"/>
          </p:nvPr>
        </p:nvSpPr>
        <p:spPr>
          <a:xfrm>
            <a:off x="500063" y="1594088"/>
            <a:ext cx="3968496" cy="4500325"/>
          </a:xfrm>
        </p:spPr>
        <p:txBody>
          <a:bodyPr wrap="square">
            <a:noAutofit/>
          </a:bodyPr>
          <a:lstStyle>
            <a:lvl1pPr rtl="0">
              <a:defRPr/>
            </a:lvl1pPr>
            <a:lvl2pPr rtl="0">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Content Placeholder 7"/>
          <p:cNvSpPr>
            <a:spLocks noGrp="1"/>
          </p:cNvSpPr>
          <p:nvPr>
            <p:ph sz="quarter" idx="13" hasCustomPrompt="1"/>
          </p:nvPr>
        </p:nvSpPr>
        <p:spPr>
          <a:xfrm>
            <a:off x="4666012" y="1611314"/>
            <a:ext cx="4030694" cy="4483100"/>
          </a:xfrm>
        </p:spPr>
        <p:txBody>
          <a:bodyPr wrap="square">
            <a:noAutofit/>
          </a:bodyPr>
          <a:lstStyle>
            <a:lvl1pPr rtl="0">
              <a:defRPr/>
            </a:lvl1pPr>
            <a:lvl2pPr rtl="0">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Footer Placeholder 1"/>
          <p:cNvSpPr>
            <a:spLocks noGrp="1"/>
          </p:cNvSpPr>
          <p:nvPr>
            <p:ph type="ftr" sz="quarter" idx="14"/>
          </p:nvPr>
        </p:nvSpPr>
        <p:spPr/>
        <p:txBody>
          <a:bodyPr/>
          <a:lstStyle>
            <a:lvl1pPr>
              <a:defRPr/>
            </a:lvl1pPr>
          </a:lstStyle>
          <a:p>
            <a:r>
              <a:rPr lang="en-US" smtClean="0"/>
              <a:t>© 2015, IMS HEALTH</a:t>
            </a:r>
            <a:endParaRPr lang="de-DE"/>
          </a:p>
        </p:txBody>
      </p:sp>
      <p:sp>
        <p:nvSpPr>
          <p:cNvPr id="13"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4" name="Straight Connector 13"/>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8" name="Text Placeholder 2"/>
          <p:cNvSpPr>
            <a:spLocks noGrp="1"/>
          </p:cNvSpPr>
          <p:nvPr>
            <p:ph type="body" sz="quarter" idx="11"/>
          </p:nvPr>
        </p:nvSpPr>
        <p:spPr>
          <a:xfrm>
            <a:off x="500062" y="1088229"/>
            <a:ext cx="8265651" cy="511410"/>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10" name="Straight Connector 13"/>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9010059"/>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50637"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7"/>
          <p:cNvSpPr>
            <a:spLocks noGrp="1"/>
          </p:cNvSpPr>
          <p:nvPr>
            <p:ph sz="quarter" idx="12" hasCustomPrompt="1"/>
          </p:nvPr>
        </p:nvSpPr>
        <p:spPr>
          <a:xfrm>
            <a:off x="500063" y="1594088"/>
            <a:ext cx="3968496" cy="4500325"/>
          </a:xfrm>
        </p:spPr>
        <p:txBody>
          <a:bodyPr wrap="square">
            <a:noAutofit/>
          </a:bodyPr>
          <a:lstStyle>
            <a:lvl1pPr rtl="0">
              <a:defRPr/>
            </a:lvl1pPr>
            <a:lvl2pPr rtl="0">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Content Placeholder 7"/>
          <p:cNvSpPr>
            <a:spLocks noGrp="1"/>
          </p:cNvSpPr>
          <p:nvPr>
            <p:ph sz="quarter" idx="13" hasCustomPrompt="1"/>
          </p:nvPr>
        </p:nvSpPr>
        <p:spPr>
          <a:xfrm>
            <a:off x="4666012" y="1611314"/>
            <a:ext cx="4030694" cy="4483100"/>
          </a:xfrm>
        </p:spPr>
        <p:txBody>
          <a:bodyPr wrap="square">
            <a:noAutofit/>
          </a:bodyPr>
          <a:lstStyle>
            <a:lvl1pPr rtl="0">
              <a:defRPr/>
            </a:lvl1pPr>
            <a:lvl2pPr rtl="0">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Footer Placeholder 1"/>
          <p:cNvSpPr>
            <a:spLocks noGrp="1"/>
          </p:cNvSpPr>
          <p:nvPr>
            <p:ph type="ftr" sz="quarter" idx="14"/>
          </p:nvPr>
        </p:nvSpPr>
        <p:spPr/>
        <p:txBody>
          <a:bodyPr/>
          <a:lstStyle>
            <a:lvl1pPr>
              <a:defRPr/>
            </a:lvl1pPr>
          </a:lstStyle>
          <a:p>
            <a:r>
              <a:rPr lang="en-US" smtClean="0"/>
              <a:t>© 2015, IMS HEALTH</a:t>
            </a:r>
            <a:endParaRPr lang="de-DE"/>
          </a:p>
        </p:txBody>
      </p:sp>
      <p:sp>
        <p:nvSpPr>
          <p:cNvPr id="13"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4" name="Straight Connector 13"/>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10" name="Straight Connector 13"/>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9010059"/>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Zwei Spalten - ohne Aufzählung">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51661"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7"/>
          <p:cNvSpPr>
            <a:spLocks noGrp="1"/>
          </p:cNvSpPr>
          <p:nvPr>
            <p:ph sz="quarter" idx="12"/>
          </p:nvPr>
        </p:nvSpPr>
        <p:spPr>
          <a:xfrm>
            <a:off x="500062" y="1599639"/>
            <a:ext cx="3963877" cy="4493189"/>
          </a:xfrm>
        </p:spPr>
        <p:txBody>
          <a:bodyPr wrap="square">
            <a:noAutofit/>
          </a:bodyPr>
          <a:lstStyle>
            <a:lvl1pPr marL="0" indent="0">
              <a:spcBef>
                <a:spcPts val="1176"/>
              </a:spcBef>
              <a:buNone/>
              <a:defRPr/>
            </a:lvl1pPr>
            <a:lvl2pPr marL="410291" indent="0">
              <a:buNone/>
              <a:defRPr/>
            </a:lvl2pPr>
            <a:lvl3pPr marL="820582" indent="0">
              <a:buNone/>
              <a:defRPr/>
            </a:lvl3pPr>
            <a:lvl4pPr marL="1230873" indent="0">
              <a:buNone/>
              <a:defRPr/>
            </a:lvl4pPr>
            <a:lvl5pPr marL="1641165" indent="0">
              <a:buNone/>
              <a:defRPr/>
            </a:lvl5pPr>
          </a:lstStyle>
          <a:p>
            <a:pPr lvl="0"/>
            <a:r>
              <a:rPr lang="de-DE" smtClean="0"/>
              <a:t>Textmasterformate durch Klicken bearbeiten</a:t>
            </a:r>
          </a:p>
        </p:txBody>
      </p:sp>
      <p:sp>
        <p:nvSpPr>
          <p:cNvPr id="10" name="Content Placeholder 7"/>
          <p:cNvSpPr>
            <a:spLocks noGrp="1"/>
          </p:cNvSpPr>
          <p:nvPr>
            <p:ph sz="quarter" idx="13"/>
          </p:nvPr>
        </p:nvSpPr>
        <p:spPr>
          <a:xfrm>
            <a:off x="4756548" y="1599639"/>
            <a:ext cx="4009166" cy="4493189"/>
          </a:xfrm>
        </p:spPr>
        <p:txBody>
          <a:bodyPr wrap="square">
            <a:noAutofit/>
          </a:bodyPr>
          <a:lstStyle>
            <a:lvl1pPr marL="0" indent="0">
              <a:spcBef>
                <a:spcPts val="1176"/>
              </a:spcBef>
              <a:buNone/>
              <a:defRPr/>
            </a:lvl1pPr>
            <a:lvl2pPr marL="410291" indent="0">
              <a:buNone/>
              <a:defRPr/>
            </a:lvl2pPr>
            <a:lvl3pPr marL="820582" indent="0">
              <a:buNone/>
              <a:defRPr/>
            </a:lvl3pPr>
            <a:lvl4pPr marL="1230873" indent="0">
              <a:buNone/>
              <a:defRPr/>
            </a:lvl4pPr>
            <a:lvl5pPr marL="1641165" indent="0">
              <a:buNone/>
              <a:defRPr/>
            </a:lvl5pPr>
          </a:lstStyle>
          <a:p>
            <a:pPr lvl="0"/>
            <a:r>
              <a:rPr lang="de-DE" smtClean="0"/>
              <a:t>Textmasterformate durch Klicken bearbeiten</a:t>
            </a:r>
          </a:p>
        </p:txBody>
      </p:sp>
      <p:sp>
        <p:nvSpPr>
          <p:cNvPr id="2" name="Footer Placeholder 1"/>
          <p:cNvSpPr>
            <a:spLocks noGrp="1"/>
          </p:cNvSpPr>
          <p:nvPr>
            <p:ph type="ftr" sz="quarter" idx="14"/>
          </p:nvPr>
        </p:nvSpPr>
        <p:spPr/>
        <p:txBody>
          <a:bodyPr/>
          <a:lstStyle>
            <a:lvl1pPr>
              <a:defRPr/>
            </a:lvl1pPr>
          </a:lstStyle>
          <a:p>
            <a:r>
              <a:rPr lang="en-US" smtClean="0"/>
              <a:t>© 2015, IMS HEALTH</a:t>
            </a:r>
            <a:endParaRPr lang="de-DE"/>
          </a:p>
        </p:txBody>
      </p:sp>
      <p:sp>
        <p:nvSpPr>
          <p:cNvPr id="15"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6" name="Straight Connector 15"/>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type="body" sz="quarter" idx="11"/>
          </p:nvPr>
        </p:nvSpPr>
        <p:spPr>
          <a:xfrm>
            <a:off x="500062" y="1088229"/>
            <a:ext cx="8265651" cy="511410"/>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12" name="Straight Connector 15"/>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9277775"/>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2 Column - No Bullets">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52685"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7"/>
          <p:cNvSpPr>
            <a:spLocks noGrp="1"/>
          </p:cNvSpPr>
          <p:nvPr>
            <p:ph sz="quarter" idx="12"/>
          </p:nvPr>
        </p:nvSpPr>
        <p:spPr>
          <a:xfrm>
            <a:off x="500062" y="1599639"/>
            <a:ext cx="3963877" cy="4493189"/>
          </a:xfrm>
        </p:spPr>
        <p:txBody>
          <a:bodyPr wrap="square">
            <a:noAutofit/>
          </a:bodyPr>
          <a:lstStyle>
            <a:lvl1pPr marL="0" indent="0">
              <a:spcBef>
                <a:spcPts val="1176"/>
              </a:spcBef>
              <a:buNone/>
              <a:defRPr/>
            </a:lvl1pPr>
            <a:lvl2pPr marL="410291" indent="0">
              <a:buNone/>
              <a:defRPr/>
            </a:lvl2pPr>
            <a:lvl3pPr marL="820582" indent="0">
              <a:buNone/>
              <a:defRPr/>
            </a:lvl3pPr>
            <a:lvl4pPr marL="1230873" indent="0">
              <a:buNone/>
              <a:defRPr/>
            </a:lvl4pPr>
            <a:lvl5pPr marL="1641165" indent="0">
              <a:buNone/>
              <a:defRPr/>
            </a:lvl5pPr>
          </a:lstStyle>
          <a:p>
            <a:pPr lvl="0"/>
            <a:r>
              <a:rPr lang="de-DE" smtClean="0"/>
              <a:t>Textmasterformate durch Klicken bearbeiten</a:t>
            </a:r>
          </a:p>
        </p:txBody>
      </p:sp>
      <p:sp>
        <p:nvSpPr>
          <p:cNvPr id="10" name="Content Placeholder 7"/>
          <p:cNvSpPr>
            <a:spLocks noGrp="1"/>
          </p:cNvSpPr>
          <p:nvPr>
            <p:ph sz="quarter" idx="13"/>
          </p:nvPr>
        </p:nvSpPr>
        <p:spPr>
          <a:xfrm>
            <a:off x="4756548" y="1599639"/>
            <a:ext cx="4009166" cy="4493189"/>
          </a:xfrm>
        </p:spPr>
        <p:txBody>
          <a:bodyPr wrap="square">
            <a:noAutofit/>
          </a:bodyPr>
          <a:lstStyle>
            <a:lvl1pPr marL="0" indent="0">
              <a:spcBef>
                <a:spcPts val="1176"/>
              </a:spcBef>
              <a:buNone/>
              <a:defRPr/>
            </a:lvl1pPr>
            <a:lvl2pPr marL="410291" indent="0">
              <a:buNone/>
              <a:defRPr/>
            </a:lvl2pPr>
            <a:lvl3pPr marL="820582" indent="0">
              <a:buNone/>
              <a:defRPr/>
            </a:lvl3pPr>
            <a:lvl4pPr marL="1230873" indent="0">
              <a:buNone/>
              <a:defRPr/>
            </a:lvl4pPr>
            <a:lvl5pPr marL="1641165" indent="0">
              <a:buNone/>
              <a:defRPr/>
            </a:lvl5pPr>
          </a:lstStyle>
          <a:p>
            <a:pPr lvl="0"/>
            <a:r>
              <a:rPr lang="de-DE" smtClean="0"/>
              <a:t>Textmasterformate durch Klicken bearbeiten</a:t>
            </a:r>
          </a:p>
        </p:txBody>
      </p:sp>
      <p:sp>
        <p:nvSpPr>
          <p:cNvPr id="2" name="Footer Placeholder 1"/>
          <p:cNvSpPr>
            <a:spLocks noGrp="1"/>
          </p:cNvSpPr>
          <p:nvPr>
            <p:ph type="ftr" sz="quarter" idx="14"/>
          </p:nvPr>
        </p:nvSpPr>
        <p:spPr/>
        <p:txBody>
          <a:bodyPr/>
          <a:lstStyle>
            <a:lvl1pPr>
              <a:defRPr/>
            </a:lvl1pPr>
          </a:lstStyle>
          <a:p>
            <a:r>
              <a:rPr lang="en-US" smtClean="0"/>
              <a:t>© 2015, IMS HEALTH</a:t>
            </a:r>
            <a:endParaRPr lang="de-DE"/>
          </a:p>
        </p:txBody>
      </p:sp>
      <p:sp>
        <p:nvSpPr>
          <p:cNvPr id="15"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6" name="Straight Connector 15"/>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type="body" sz="quarter" idx="11"/>
          </p:nvPr>
        </p:nvSpPr>
        <p:spPr>
          <a:xfrm>
            <a:off x="500062" y="1088229"/>
            <a:ext cx="8265651" cy="511410"/>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12" name="Straight Connector 15"/>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9277775"/>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itle and 2 Charts">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53709"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7"/>
          <p:cNvSpPr>
            <a:spLocks noGrp="1"/>
          </p:cNvSpPr>
          <p:nvPr>
            <p:ph sz="quarter" idx="12"/>
          </p:nvPr>
        </p:nvSpPr>
        <p:spPr>
          <a:xfrm>
            <a:off x="500062" y="1599639"/>
            <a:ext cx="3963877" cy="4493189"/>
          </a:xfrm>
        </p:spPr>
        <p:txBody>
          <a:bodyPr wrap="square">
            <a:noAutofit/>
          </a:bodyPr>
          <a:lstStyle>
            <a:lvl1pPr marL="0" indent="0">
              <a:spcBef>
                <a:spcPts val="1176"/>
              </a:spcBef>
              <a:buNone/>
              <a:defRPr/>
            </a:lvl1pPr>
            <a:lvl2pPr marL="410291" indent="0">
              <a:buNone/>
              <a:defRPr/>
            </a:lvl2pPr>
            <a:lvl3pPr marL="820582" indent="0">
              <a:buNone/>
              <a:defRPr/>
            </a:lvl3pPr>
            <a:lvl4pPr marL="1230873" indent="0">
              <a:buNone/>
              <a:defRPr/>
            </a:lvl4pPr>
            <a:lvl5pPr marL="1641165" indent="0">
              <a:buNone/>
              <a:defRPr/>
            </a:lvl5pPr>
          </a:lstStyle>
          <a:p>
            <a:pPr lvl="0"/>
            <a:r>
              <a:rPr lang="de-DE" smtClean="0"/>
              <a:t>Textmasterformate durch Klicken bearbeiten</a:t>
            </a:r>
          </a:p>
        </p:txBody>
      </p:sp>
      <p:sp>
        <p:nvSpPr>
          <p:cNvPr id="10" name="Content Placeholder 7"/>
          <p:cNvSpPr>
            <a:spLocks noGrp="1"/>
          </p:cNvSpPr>
          <p:nvPr>
            <p:ph sz="quarter" idx="13"/>
          </p:nvPr>
        </p:nvSpPr>
        <p:spPr>
          <a:xfrm>
            <a:off x="4756548" y="1599639"/>
            <a:ext cx="4009166" cy="4493189"/>
          </a:xfrm>
        </p:spPr>
        <p:txBody>
          <a:bodyPr wrap="square">
            <a:noAutofit/>
          </a:bodyPr>
          <a:lstStyle>
            <a:lvl1pPr marL="0" indent="0">
              <a:spcBef>
                <a:spcPts val="1176"/>
              </a:spcBef>
              <a:buNone/>
              <a:defRPr/>
            </a:lvl1pPr>
            <a:lvl2pPr marL="410291" indent="0">
              <a:buNone/>
              <a:defRPr/>
            </a:lvl2pPr>
            <a:lvl3pPr marL="820582" indent="0">
              <a:buNone/>
              <a:defRPr/>
            </a:lvl3pPr>
            <a:lvl4pPr marL="1230873" indent="0">
              <a:buNone/>
              <a:defRPr/>
            </a:lvl4pPr>
            <a:lvl5pPr marL="1641165" indent="0">
              <a:buNone/>
              <a:defRPr/>
            </a:lvl5pPr>
          </a:lstStyle>
          <a:p>
            <a:pPr lvl="0"/>
            <a:r>
              <a:rPr lang="de-DE" smtClean="0"/>
              <a:t>Textmasterformate durch Klicken bearbeiten</a:t>
            </a:r>
          </a:p>
        </p:txBody>
      </p:sp>
      <p:sp>
        <p:nvSpPr>
          <p:cNvPr id="2" name="Footer Placeholder 1"/>
          <p:cNvSpPr>
            <a:spLocks noGrp="1"/>
          </p:cNvSpPr>
          <p:nvPr>
            <p:ph type="ftr" sz="quarter" idx="14"/>
          </p:nvPr>
        </p:nvSpPr>
        <p:spPr/>
        <p:txBody>
          <a:bodyPr/>
          <a:lstStyle>
            <a:lvl1pPr>
              <a:defRPr/>
            </a:lvl1pPr>
          </a:lstStyle>
          <a:p>
            <a:r>
              <a:rPr lang="en-US" smtClean="0"/>
              <a:t>© 2015, IMS HEALTH</a:t>
            </a:r>
            <a:endParaRPr lang="de-DE"/>
          </a:p>
        </p:txBody>
      </p:sp>
      <p:sp>
        <p:nvSpPr>
          <p:cNvPr id="15"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6" name="Straight Connector 15"/>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type="body" sz="quarter" idx="11"/>
          </p:nvPr>
        </p:nvSpPr>
        <p:spPr>
          <a:xfrm>
            <a:off x="500062" y="1088229"/>
            <a:ext cx="8265651" cy="511410"/>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12" name="Straight Connector 15"/>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9277775"/>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1_2 Column - Bullets">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54733"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7"/>
          <p:cNvSpPr>
            <a:spLocks noGrp="1"/>
          </p:cNvSpPr>
          <p:nvPr>
            <p:ph sz="quarter" idx="12"/>
          </p:nvPr>
        </p:nvSpPr>
        <p:spPr>
          <a:xfrm>
            <a:off x="500063" y="1599639"/>
            <a:ext cx="5112054" cy="4502711"/>
          </a:xfrm>
        </p:spPr>
        <p:txBody>
          <a:bodyPr wrap="square">
            <a:noAutofit/>
            <a:scene3d>
              <a:camera prst="orthographicFront"/>
              <a:lightRig rig="threePt" dir="t"/>
            </a:scene3d>
          </a:bodyPr>
          <a:lstStyle>
            <a:lvl1pPr marL="0" indent="0">
              <a:spcBef>
                <a:spcPts val="1176"/>
              </a:spcBef>
              <a:buNone/>
              <a:defRPr sz="2000"/>
            </a:lvl1pPr>
            <a:lvl2pPr marL="410291" indent="0">
              <a:buNone/>
              <a:defRPr/>
            </a:lvl2pPr>
            <a:lvl3pPr marL="820582" indent="0">
              <a:buNone/>
              <a:defRPr/>
            </a:lvl3pPr>
            <a:lvl4pPr marL="1230873" indent="0">
              <a:buNone/>
              <a:defRPr/>
            </a:lvl4pPr>
            <a:lvl5pPr marL="1641165" indent="0">
              <a:buNone/>
              <a:defRPr/>
            </a:lvl5pPr>
          </a:lstStyle>
          <a:p>
            <a:pPr lvl="0"/>
            <a:r>
              <a:rPr lang="de-DE" smtClean="0"/>
              <a:t>Textmasterformate durch Klicken bearbeiten</a:t>
            </a:r>
          </a:p>
        </p:txBody>
      </p:sp>
      <p:sp>
        <p:nvSpPr>
          <p:cNvPr id="22" name="Content Placeholder 7"/>
          <p:cNvSpPr>
            <a:spLocks noGrp="1"/>
          </p:cNvSpPr>
          <p:nvPr>
            <p:ph sz="quarter" idx="13" hasCustomPrompt="1"/>
          </p:nvPr>
        </p:nvSpPr>
        <p:spPr>
          <a:xfrm>
            <a:off x="6062143" y="1612771"/>
            <a:ext cx="2700858" cy="4489579"/>
          </a:xfrm>
        </p:spPr>
        <p:txBody>
          <a:bodyPr wrap="square" tIns="0">
            <a:noAutofit/>
            <a:scene3d>
              <a:camera prst="orthographicFront"/>
              <a:lightRig rig="threePt" dir="t"/>
            </a:scene3d>
          </a:bodyPr>
          <a:lstStyle>
            <a:lvl1pPr rtl="0">
              <a:defRPr sz="2000"/>
            </a:lvl1pPr>
            <a:lvl2pPr rtl="0">
              <a:defRPr sz="1400"/>
            </a:lvl2pPr>
            <a:lvl3pPr>
              <a:defRPr sz="1200"/>
            </a:lvl3pPr>
            <a:lvl4pPr>
              <a:defRPr sz="1050"/>
            </a:lvl4pPr>
            <a:lvl5pPr>
              <a:defRPr sz="1050"/>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cxnSp>
        <p:nvCxnSpPr>
          <p:cNvPr id="23" name="Straight Connector 22"/>
          <p:cNvCxnSpPr/>
          <p:nvPr/>
        </p:nvCxnSpPr>
        <p:spPr>
          <a:xfrm>
            <a:off x="5827477" y="1612771"/>
            <a:ext cx="8911" cy="4473031"/>
          </a:xfrm>
          <a:prstGeom prst="line">
            <a:avLst/>
          </a:prstGeom>
          <a:ln w="6350" cmpd="sng">
            <a:solidFill>
              <a:schemeClr val="tx2"/>
            </a:solidFill>
          </a:ln>
        </p:spPr>
        <p:style>
          <a:lnRef idx="1">
            <a:schemeClr val="dk1"/>
          </a:lnRef>
          <a:fillRef idx="0">
            <a:schemeClr val="dk1"/>
          </a:fillRef>
          <a:effectRef idx="0">
            <a:schemeClr val="dk1"/>
          </a:effectRef>
          <a:fontRef idx="minor">
            <a:schemeClr val="tx1"/>
          </a:fontRef>
        </p:style>
      </p:cxnSp>
      <p:sp>
        <p:nvSpPr>
          <p:cNvPr id="2" name="Footer Placeholder 1"/>
          <p:cNvSpPr>
            <a:spLocks noGrp="1"/>
          </p:cNvSpPr>
          <p:nvPr>
            <p:ph type="ftr" sz="quarter" idx="14"/>
          </p:nvPr>
        </p:nvSpPr>
        <p:spPr/>
        <p:txBody>
          <a:bodyPr/>
          <a:lstStyle>
            <a:lvl1pPr>
              <a:defRPr/>
            </a:lvl1pPr>
          </a:lstStyle>
          <a:p>
            <a:r>
              <a:rPr lang="en-US" smtClean="0"/>
              <a:t>© 2015, IMS HEALTH</a:t>
            </a:r>
            <a:endParaRPr lang="de-DE"/>
          </a:p>
        </p:txBody>
      </p:sp>
      <p:sp>
        <p:nvSpPr>
          <p:cNvPr id="15"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6" name="Straight Connector 15"/>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type="body" sz="quarter" idx="11"/>
          </p:nvPr>
        </p:nvSpPr>
        <p:spPr>
          <a:xfrm>
            <a:off x="500062" y="1088229"/>
            <a:ext cx="8265651" cy="511410"/>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11" name="Straight Connector 22"/>
          <p:cNvCxnSpPr/>
          <p:nvPr userDrawn="1"/>
        </p:nvCxnSpPr>
        <p:spPr>
          <a:xfrm>
            <a:off x="5827477" y="1612771"/>
            <a:ext cx="8911" cy="4473031"/>
          </a:xfrm>
          <a:prstGeom prst="line">
            <a:avLst/>
          </a:prstGeom>
          <a:ln w="6350" cmpd="sng">
            <a:solidFill>
              <a:schemeClr val="tx2"/>
            </a:solidFill>
          </a:ln>
        </p:spPr>
        <p:style>
          <a:lnRef idx="1">
            <a:schemeClr val="dk1"/>
          </a:lnRef>
          <a:fillRef idx="0">
            <a:schemeClr val="dk1"/>
          </a:fillRef>
          <a:effectRef idx="0">
            <a:schemeClr val="dk1"/>
          </a:effectRef>
          <a:fontRef idx="minor">
            <a:schemeClr val="tx1"/>
          </a:fontRef>
        </p:style>
      </p:cxnSp>
      <p:cxnSp>
        <p:nvCxnSpPr>
          <p:cNvPr id="12" name="Straight Connector 15"/>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4996179"/>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2_2 Column - No Bullets">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55757"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7"/>
          <p:cNvSpPr>
            <a:spLocks noGrp="1"/>
          </p:cNvSpPr>
          <p:nvPr>
            <p:ph sz="quarter" idx="13" hasCustomPrompt="1"/>
          </p:nvPr>
        </p:nvSpPr>
        <p:spPr>
          <a:xfrm>
            <a:off x="5812855" y="1599640"/>
            <a:ext cx="2952859" cy="4502710"/>
          </a:xfrm>
        </p:spPr>
        <p:txBody>
          <a:bodyPr wrap="square" tIns="0">
            <a:noAutofit/>
          </a:bodyPr>
          <a:lstStyle>
            <a:lvl1pPr rtl="0">
              <a:defRPr sz="2000"/>
            </a:lvl1pPr>
            <a:lvl2pPr rtl="0">
              <a:defRPr sz="1400"/>
            </a:lvl2pPr>
            <a:lvl3pPr>
              <a:defRPr sz="1200"/>
            </a:lvl3pPr>
            <a:lvl4pPr>
              <a:defRPr sz="1050"/>
            </a:lvl4pPr>
            <a:lvl5pPr>
              <a:defRPr sz="1050"/>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Content Placeholder 7"/>
          <p:cNvSpPr>
            <a:spLocks noGrp="1"/>
          </p:cNvSpPr>
          <p:nvPr>
            <p:ph sz="quarter" idx="12"/>
          </p:nvPr>
        </p:nvSpPr>
        <p:spPr>
          <a:xfrm>
            <a:off x="500063" y="1599640"/>
            <a:ext cx="4966818" cy="4502710"/>
          </a:xfrm>
        </p:spPr>
        <p:txBody>
          <a:bodyPr wrap="square">
            <a:noAutofit/>
          </a:bodyPr>
          <a:lstStyle>
            <a:lvl1pPr marL="0" indent="0">
              <a:spcBef>
                <a:spcPts val="1176"/>
              </a:spcBef>
              <a:buNone/>
              <a:defRPr sz="2000"/>
            </a:lvl1pPr>
            <a:lvl2pPr marL="410291" indent="0">
              <a:buNone/>
              <a:defRPr/>
            </a:lvl2pPr>
            <a:lvl3pPr marL="820582" indent="0">
              <a:buNone/>
              <a:defRPr/>
            </a:lvl3pPr>
            <a:lvl4pPr marL="1230873" indent="0">
              <a:buNone/>
              <a:defRPr/>
            </a:lvl4pPr>
            <a:lvl5pPr marL="1641165" indent="0">
              <a:buNone/>
              <a:defRPr/>
            </a:lvl5pPr>
          </a:lstStyle>
          <a:p>
            <a:pPr lvl="0"/>
            <a:r>
              <a:rPr lang="de-DE" smtClean="0"/>
              <a:t>Textmasterformate durch Klicken bearbeiten</a:t>
            </a:r>
          </a:p>
        </p:txBody>
      </p:sp>
      <p:sp>
        <p:nvSpPr>
          <p:cNvPr id="2" name="Footer Placeholder 1"/>
          <p:cNvSpPr>
            <a:spLocks noGrp="1"/>
          </p:cNvSpPr>
          <p:nvPr>
            <p:ph type="ftr" sz="quarter" idx="14"/>
          </p:nvPr>
        </p:nvSpPr>
        <p:spPr/>
        <p:txBody>
          <a:bodyPr/>
          <a:lstStyle>
            <a:lvl1pPr>
              <a:defRPr/>
            </a:lvl1pPr>
          </a:lstStyle>
          <a:p>
            <a:r>
              <a:rPr lang="en-US" smtClean="0"/>
              <a:t>© 2015, IMS HEALTH</a:t>
            </a:r>
            <a:endParaRPr lang="de-DE"/>
          </a:p>
        </p:txBody>
      </p:sp>
      <p:sp>
        <p:nvSpPr>
          <p:cNvPr id="15"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6" name="Straight Connector 15"/>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8" name="Text Placeholder 2"/>
          <p:cNvSpPr>
            <a:spLocks noGrp="1"/>
          </p:cNvSpPr>
          <p:nvPr>
            <p:ph type="body" sz="quarter" idx="11"/>
          </p:nvPr>
        </p:nvSpPr>
        <p:spPr>
          <a:xfrm>
            <a:off x="500063" y="1088229"/>
            <a:ext cx="8265651" cy="511411"/>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11" name="Straight Connector 15"/>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8316175"/>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3_2 Column - No Bullets">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56781"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7"/>
          <p:cNvSpPr>
            <a:spLocks noGrp="1"/>
          </p:cNvSpPr>
          <p:nvPr>
            <p:ph sz="quarter" idx="13" hasCustomPrompt="1"/>
          </p:nvPr>
        </p:nvSpPr>
        <p:spPr>
          <a:xfrm>
            <a:off x="5812855" y="1599640"/>
            <a:ext cx="2952859" cy="4502710"/>
          </a:xfrm>
        </p:spPr>
        <p:txBody>
          <a:bodyPr wrap="square" tIns="0">
            <a:noAutofit/>
          </a:bodyPr>
          <a:lstStyle>
            <a:lvl1pPr rtl="0">
              <a:defRPr sz="2000"/>
            </a:lvl1pPr>
            <a:lvl2pPr rtl="0">
              <a:defRPr sz="1400"/>
            </a:lvl2pPr>
            <a:lvl3pPr>
              <a:defRPr sz="1200"/>
            </a:lvl3pPr>
            <a:lvl4pPr>
              <a:defRPr sz="1050"/>
            </a:lvl4pPr>
            <a:lvl5pPr>
              <a:defRPr sz="1050"/>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Content Placeholder 7"/>
          <p:cNvSpPr>
            <a:spLocks noGrp="1"/>
          </p:cNvSpPr>
          <p:nvPr>
            <p:ph sz="quarter" idx="12"/>
          </p:nvPr>
        </p:nvSpPr>
        <p:spPr>
          <a:xfrm>
            <a:off x="500063" y="1599640"/>
            <a:ext cx="4966818" cy="4502710"/>
          </a:xfrm>
        </p:spPr>
        <p:txBody>
          <a:bodyPr wrap="square">
            <a:noAutofit/>
          </a:bodyPr>
          <a:lstStyle>
            <a:lvl1pPr marL="0" indent="0">
              <a:spcBef>
                <a:spcPts val="1176"/>
              </a:spcBef>
              <a:buNone/>
              <a:defRPr sz="2000"/>
            </a:lvl1pPr>
            <a:lvl2pPr marL="410291" indent="0">
              <a:buNone/>
              <a:defRPr/>
            </a:lvl2pPr>
            <a:lvl3pPr marL="820582" indent="0">
              <a:buNone/>
              <a:defRPr/>
            </a:lvl3pPr>
            <a:lvl4pPr marL="1230873" indent="0">
              <a:buNone/>
              <a:defRPr/>
            </a:lvl4pPr>
            <a:lvl5pPr marL="1641165" indent="0">
              <a:buNone/>
              <a:defRPr/>
            </a:lvl5pPr>
          </a:lstStyle>
          <a:p>
            <a:pPr lvl="0"/>
            <a:r>
              <a:rPr lang="de-DE" smtClean="0"/>
              <a:t>Textmasterformate durch Klicken bearbeiten</a:t>
            </a:r>
          </a:p>
        </p:txBody>
      </p:sp>
      <p:sp>
        <p:nvSpPr>
          <p:cNvPr id="2" name="Footer Placeholder 1"/>
          <p:cNvSpPr>
            <a:spLocks noGrp="1"/>
          </p:cNvSpPr>
          <p:nvPr>
            <p:ph type="ftr" sz="quarter" idx="14"/>
          </p:nvPr>
        </p:nvSpPr>
        <p:spPr/>
        <p:txBody>
          <a:bodyPr/>
          <a:lstStyle>
            <a:lvl1pPr>
              <a:defRPr/>
            </a:lvl1pPr>
          </a:lstStyle>
          <a:p>
            <a:r>
              <a:rPr lang="en-US" smtClean="0"/>
              <a:t>© 2015, IMS HEALTH</a:t>
            </a:r>
            <a:endParaRPr lang="de-DE"/>
          </a:p>
        </p:txBody>
      </p:sp>
      <p:sp>
        <p:nvSpPr>
          <p:cNvPr id="15"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6" name="Straight Connector 15"/>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8" name="Text Placeholder 2"/>
          <p:cNvSpPr>
            <a:spLocks noGrp="1"/>
          </p:cNvSpPr>
          <p:nvPr>
            <p:ph type="body" sz="quarter" idx="11"/>
          </p:nvPr>
        </p:nvSpPr>
        <p:spPr>
          <a:xfrm>
            <a:off x="500063" y="1088229"/>
            <a:ext cx="8265651" cy="511411"/>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11" name="Straight Connector 15"/>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8316175"/>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el - Aufzählun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10249806"/>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57804"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ooter Placeholder 3"/>
          <p:cNvSpPr>
            <a:spLocks noGrp="1"/>
          </p:cNvSpPr>
          <p:nvPr>
            <p:ph type="ftr" sz="quarter" idx="10"/>
          </p:nvPr>
        </p:nvSpPr>
        <p:spPr/>
        <p:txBody>
          <a:bodyPr/>
          <a:lstStyle>
            <a:lvl1pPr>
              <a:defRPr/>
            </a:lvl1pPr>
          </a:lstStyle>
          <a:p>
            <a:r>
              <a:rPr lang="en-US" smtClean="0"/>
              <a:t>© 2015, IMS HEALTH</a:t>
            </a:r>
            <a:endParaRPr lang="de-DE"/>
          </a:p>
        </p:txBody>
      </p:sp>
      <p:sp>
        <p:nvSpPr>
          <p:cNvPr id="12"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3" name="Straight Connector 12"/>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8" name="Text Placeholder 2"/>
          <p:cNvSpPr>
            <a:spLocks noGrp="1"/>
          </p:cNvSpPr>
          <p:nvPr>
            <p:ph idx="1" hasCustomPrompt="1"/>
          </p:nvPr>
        </p:nvSpPr>
        <p:spPr>
          <a:xfrm>
            <a:off x="495443" y="1611313"/>
            <a:ext cx="8270271" cy="4491037"/>
          </a:xfrm>
          <a:prstGeom prst="rect">
            <a:avLst/>
          </a:prstGeom>
        </p:spPr>
        <p:txBody>
          <a:bodyPr vert="horz" wrap="square" lIns="0" tIns="0" rIns="0" bIns="0" rtlCol="0">
            <a:noAutofit/>
          </a:bodyPr>
          <a:lstStyle>
            <a:lvl1pPr rtl="0">
              <a:defRPr/>
            </a:lvl1pPr>
            <a:lvl2pPr rtl="0">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cxnSp>
        <p:nvCxnSpPr>
          <p:cNvPr id="9" name="Straight Connector 12"/>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8418368"/>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2_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10249806"/>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58828"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ooter Placeholder 3"/>
          <p:cNvSpPr>
            <a:spLocks noGrp="1"/>
          </p:cNvSpPr>
          <p:nvPr>
            <p:ph type="ftr" sz="quarter" idx="10"/>
          </p:nvPr>
        </p:nvSpPr>
        <p:spPr/>
        <p:txBody>
          <a:bodyPr/>
          <a:lstStyle>
            <a:lvl1pPr>
              <a:defRPr/>
            </a:lvl1pPr>
          </a:lstStyle>
          <a:p>
            <a:r>
              <a:rPr lang="en-US" smtClean="0"/>
              <a:t>© 2015, IMS HEALTH</a:t>
            </a:r>
            <a:endParaRPr lang="de-DE"/>
          </a:p>
        </p:txBody>
      </p:sp>
      <p:sp>
        <p:nvSpPr>
          <p:cNvPr id="12"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3" name="Straight Connector 12"/>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8" name="Text Placeholder 2"/>
          <p:cNvSpPr>
            <a:spLocks noGrp="1"/>
          </p:cNvSpPr>
          <p:nvPr>
            <p:ph idx="1" hasCustomPrompt="1"/>
          </p:nvPr>
        </p:nvSpPr>
        <p:spPr>
          <a:xfrm>
            <a:off x="495443" y="1611313"/>
            <a:ext cx="8270271" cy="4491037"/>
          </a:xfrm>
          <a:prstGeom prst="rect">
            <a:avLst/>
          </a:prstGeom>
        </p:spPr>
        <p:txBody>
          <a:bodyPr vert="horz" wrap="square" lIns="0" tIns="0" rIns="0" bIns="0" rtlCol="0">
            <a:noAutofit/>
          </a:bodyPr>
          <a:lstStyle>
            <a:lvl1pPr rtl="0">
              <a:defRPr/>
            </a:lvl1pPr>
            <a:lvl2pPr rtl="0">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cxnSp>
        <p:nvCxnSpPr>
          <p:cNvPr id="9" name="Straight Connector 12"/>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841836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3548"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8787" y="-1"/>
            <a:ext cx="8226425" cy="836614"/>
          </a:xfrm>
        </p:spPr>
        <p:txBody>
          <a:bodyPr/>
          <a:lstStyle/>
          <a:p>
            <a:r>
              <a:rPr lang="de-DE" smtClean="0"/>
              <a:t>Titelmasterformat durch Klicken bearbeiten</a:t>
            </a:r>
            <a:endParaRPr lang="de-DE" dirty="0"/>
          </a:p>
        </p:txBody>
      </p:sp>
      <p:sp>
        <p:nvSpPr>
          <p:cNvPr id="6"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endParaRPr lang="de-DE" dirty="0"/>
          </a:p>
        </p:txBody>
      </p:sp>
      <p:sp>
        <p:nvSpPr>
          <p:cNvPr id="10"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r>
              <a:rPr lang="de-DE" smtClean="0"/>
              <a:t>© 2015, IMS HEALTH</a:t>
            </a:r>
            <a:endParaRPr lang="de-DE" dirty="0"/>
          </a:p>
        </p:txBody>
      </p:sp>
      <p:sp>
        <p:nvSpPr>
          <p:cNvPr id="11"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fld id="{078CA1E6-1B09-488D-A1FF-E8A47C315D27}" type="slidenum">
              <a:rPr lang="de-DE" smtClean="0"/>
              <a:pPr/>
              <a:t>‹Nr.›</a:t>
            </a:fld>
            <a:endParaRPr lang="de-DE"/>
          </a:p>
        </p:txBody>
      </p:sp>
      <p:sp>
        <p:nvSpPr>
          <p:cNvPr id="9"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59853"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501650" y="1"/>
            <a:ext cx="8280400" cy="928688"/>
          </a:xfrm>
        </p:spPr>
        <p:txBody>
          <a:bodyPr/>
          <a:lstStyle>
            <a:lvl1pPr>
              <a:defRPr>
                <a:solidFill>
                  <a:srgbClr val="002868"/>
                </a:solidFill>
              </a:defRPr>
            </a:lvl1pPr>
          </a:lstStyle>
          <a:p>
            <a:r>
              <a:rPr lang="de-DE" smtClean="0"/>
              <a:t>Titelmasterformat durch Klicken bearbeiten</a:t>
            </a:r>
            <a:endParaRPr lang="de-DE" dirty="0"/>
          </a:p>
        </p:txBody>
      </p:sp>
      <p:sp>
        <p:nvSpPr>
          <p:cNvPr id="3" name="Text Placeholder 2"/>
          <p:cNvSpPr>
            <a:spLocks noGrp="1"/>
          </p:cNvSpPr>
          <p:nvPr>
            <p:ph type="body" idx="1"/>
          </p:nvPr>
        </p:nvSpPr>
        <p:spPr>
          <a:xfrm>
            <a:off x="503238" y="1612801"/>
            <a:ext cx="3924000" cy="639762"/>
          </a:xfrm>
        </p:spPr>
        <p:txBody>
          <a:bodyPr anchor="b">
            <a:no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Content Placeholder 3"/>
          <p:cNvSpPr>
            <a:spLocks noGrp="1"/>
          </p:cNvSpPr>
          <p:nvPr>
            <p:ph sz="half" idx="2" hasCustomPrompt="1"/>
          </p:nvPr>
        </p:nvSpPr>
        <p:spPr>
          <a:xfrm>
            <a:off x="503238" y="2366962"/>
            <a:ext cx="3924000" cy="3735388"/>
          </a:xfrm>
        </p:spPr>
        <p:txBody>
          <a:bodyPr/>
          <a:lstStyle>
            <a:lvl1pPr rtl="0">
              <a:buClr>
                <a:schemeClr val="bg2"/>
              </a:buClr>
              <a:defRPr sz="2000">
                <a:solidFill>
                  <a:schemeClr val="tx1"/>
                </a:solidFill>
              </a:defRPr>
            </a:lvl1pPr>
            <a:lvl2pPr rtl="0">
              <a:buClr>
                <a:schemeClr val="bg2"/>
              </a:buClr>
              <a:defRPr sz="1600">
                <a:solidFill>
                  <a:schemeClr val="tx1"/>
                </a:solidFill>
              </a:defRPr>
            </a:lvl2pPr>
            <a:lvl3pPr>
              <a:buClr>
                <a:schemeClr val="bg2"/>
              </a:buClr>
              <a:defRPr sz="1200">
                <a:solidFill>
                  <a:schemeClr val="tx1"/>
                </a:solidFill>
              </a:defRPr>
            </a:lvl3pPr>
            <a:lvl4pPr>
              <a:buClr>
                <a:schemeClr val="bg2"/>
              </a:buClr>
              <a:defRPr sz="1200">
                <a:solidFill>
                  <a:schemeClr val="tx1"/>
                </a:solidFill>
              </a:defRPr>
            </a:lvl4pPr>
            <a:lvl5pPr>
              <a:buClr>
                <a:schemeClr val="bg2"/>
              </a:buClr>
              <a:defRPr sz="1200">
                <a:solidFill>
                  <a:schemeClr val="tx1"/>
                </a:solidFill>
              </a:defRPr>
            </a:lvl5pPr>
            <a:lvl6pPr>
              <a:defRPr sz="1600"/>
            </a:lvl6pPr>
            <a:lvl7pPr>
              <a:defRPr sz="1600"/>
            </a:lvl7pPr>
            <a:lvl8pPr>
              <a:defRPr sz="1600"/>
            </a:lvl8pPr>
            <a:lvl9pPr>
              <a:defRPr sz="1600"/>
            </a:lvl9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 Placeholder 4"/>
          <p:cNvSpPr>
            <a:spLocks noGrp="1"/>
          </p:cNvSpPr>
          <p:nvPr>
            <p:ph type="body" sz="quarter" idx="3"/>
          </p:nvPr>
        </p:nvSpPr>
        <p:spPr>
          <a:xfrm>
            <a:off x="4716016" y="1612801"/>
            <a:ext cx="3924000" cy="639762"/>
          </a:xfrm>
        </p:spPr>
        <p:txBody>
          <a:bodyPr anchor="b">
            <a:no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Content Placeholder 5"/>
          <p:cNvSpPr>
            <a:spLocks noGrp="1"/>
          </p:cNvSpPr>
          <p:nvPr>
            <p:ph sz="quarter" idx="4" hasCustomPrompt="1"/>
          </p:nvPr>
        </p:nvSpPr>
        <p:spPr>
          <a:xfrm>
            <a:off x="4716016" y="2366962"/>
            <a:ext cx="3924000" cy="3735388"/>
          </a:xfrm>
        </p:spPr>
        <p:txBody>
          <a:bodyPr/>
          <a:lstStyle>
            <a:lvl1pPr rtl="0">
              <a:buClr>
                <a:schemeClr val="bg2"/>
              </a:buClr>
              <a:defRPr sz="2000">
                <a:solidFill>
                  <a:schemeClr val="tx1"/>
                </a:solidFill>
              </a:defRPr>
            </a:lvl1pPr>
            <a:lvl2pPr rtl="0">
              <a:buClr>
                <a:schemeClr val="bg2"/>
              </a:buClr>
              <a:defRPr sz="1600">
                <a:solidFill>
                  <a:schemeClr val="tx1"/>
                </a:solidFill>
              </a:defRPr>
            </a:lvl2pPr>
            <a:lvl3pPr>
              <a:buClr>
                <a:schemeClr val="bg2"/>
              </a:buClr>
              <a:defRPr sz="1200">
                <a:solidFill>
                  <a:schemeClr val="tx1"/>
                </a:solidFill>
              </a:defRPr>
            </a:lvl3pPr>
            <a:lvl4pPr>
              <a:buClr>
                <a:schemeClr val="bg2"/>
              </a:buClr>
              <a:defRPr sz="1200">
                <a:solidFill>
                  <a:schemeClr val="tx1"/>
                </a:solidFill>
              </a:defRPr>
            </a:lvl4pPr>
            <a:lvl5pPr>
              <a:buClr>
                <a:schemeClr val="bg2"/>
              </a:buClr>
              <a:defRPr sz="1200">
                <a:solidFill>
                  <a:schemeClr val="tx1"/>
                </a:solidFill>
              </a:defRPr>
            </a:lvl5pPr>
            <a:lvl6pPr>
              <a:defRPr sz="1600"/>
            </a:lvl6pPr>
            <a:lvl7pPr>
              <a:defRPr sz="1600"/>
            </a:lvl7pPr>
            <a:lvl8pPr>
              <a:defRPr sz="1600"/>
            </a:lvl8pPr>
            <a:lvl9pPr>
              <a:defRPr sz="1600"/>
            </a:lvl9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Text Placeholder 4"/>
          <p:cNvSpPr>
            <a:spLocks noGrp="1"/>
          </p:cNvSpPr>
          <p:nvPr>
            <p:ph type="body" sz="quarter" idx="13"/>
          </p:nvPr>
        </p:nvSpPr>
        <p:spPr>
          <a:xfrm>
            <a:off x="500063" y="1089025"/>
            <a:ext cx="8281987" cy="523776"/>
          </a:xfrm>
        </p:spPr>
        <p:txBody>
          <a:bodyPr>
            <a:normAutofit/>
          </a:bodyPr>
          <a:lstStyle>
            <a:lvl1pPr marL="0" indent="0">
              <a:buNone/>
              <a:defRPr sz="2000">
                <a:solidFill>
                  <a:schemeClr val="bg2"/>
                </a:solidFill>
              </a:defRPr>
            </a:lvl1pPr>
          </a:lstStyle>
          <a:p>
            <a:pPr lvl="0"/>
            <a:r>
              <a:rPr lang="de-DE" noProof="0" smtClean="0"/>
              <a:t>Textmasterformate durch Klicken bearbeiten</a:t>
            </a:r>
          </a:p>
        </p:txBody>
      </p:sp>
      <p:sp>
        <p:nvSpPr>
          <p:cNvPr id="14" name="Footer Placeholder 1"/>
          <p:cNvSpPr>
            <a:spLocks noGrp="1"/>
          </p:cNvSpPr>
          <p:nvPr>
            <p:ph type="ftr" sz="quarter" idx="14"/>
          </p:nvPr>
        </p:nvSpPr>
        <p:spPr>
          <a:xfrm>
            <a:off x="622299" y="6318250"/>
            <a:ext cx="6645895" cy="365125"/>
          </a:xfrm>
        </p:spPr>
        <p:txBody>
          <a:bodyPr/>
          <a:lstStyle>
            <a:lvl1pPr>
              <a:defRPr/>
            </a:lvl1pPr>
          </a:lstStyle>
          <a:p>
            <a:r>
              <a:rPr lang="en-US" smtClean="0"/>
              <a:t>© 2015, IMS HEALTH</a:t>
            </a:r>
            <a:endParaRPr lang="de-DE"/>
          </a:p>
        </p:txBody>
      </p:sp>
      <p:cxnSp>
        <p:nvCxnSpPr>
          <p:cNvPr id="15" name="Straight Connector 15"/>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12" name="Straight Connector 15"/>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8042746"/>
      </p:ext>
    </p:extLst>
  </p:cSld>
  <p:clrMapOvr>
    <a:masterClrMapping/>
  </p:clrMapOvr>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itel und Diagramm">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60877"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500063" y="0"/>
            <a:ext cx="8265651" cy="928688"/>
          </a:xfrm>
        </p:spPr>
        <p:txBody>
          <a:bodyPr/>
          <a:lstStyle>
            <a:lvl1pPr>
              <a:defRPr>
                <a:solidFill>
                  <a:srgbClr val="002868"/>
                </a:solidFill>
              </a:defRPr>
            </a:lvl1pPr>
          </a:lstStyle>
          <a:p>
            <a:r>
              <a:rPr lang="de-DE" smtClean="0"/>
              <a:t>Titelmasterformat durch Klicken bearbeiten</a:t>
            </a:r>
            <a:endParaRPr lang="de-DE" dirty="0"/>
          </a:p>
        </p:txBody>
      </p:sp>
      <p:sp>
        <p:nvSpPr>
          <p:cNvPr id="3" name="Chart Placeholder 2"/>
          <p:cNvSpPr>
            <a:spLocks noGrp="1"/>
          </p:cNvSpPr>
          <p:nvPr>
            <p:ph type="chart" idx="1"/>
          </p:nvPr>
        </p:nvSpPr>
        <p:spPr>
          <a:xfrm>
            <a:off x="500063" y="1611313"/>
            <a:ext cx="8281987" cy="4491037"/>
          </a:xfrm>
        </p:spPr>
        <p:txBody>
          <a:bodyPr/>
          <a:lstStyle>
            <a:lvl1pPr>
              <a:buFontTx/>
              <a:buNone/>
              <a:defRPr>
                <a:solidFill>
                  <a:schemeClr val="tx1"/>
                </a:solidFill>
              </a:defRPr>
            </a:lvl1pPr>
          </a:lstStyle>
          <a:p>
            <a:r>
              <a:rPr lang="de-DE" smtClean="0"/>
              <a:t>Diagramm durch Klicken auf Symbol hinzufügen</a:t>
            </a:r>
            <a:endParaRPr lang="de-DE" dirty="0"/>
          </a:p>
        </p:txBody>
      </p:sp>
      <p:sp>
        <p:nvSpPr>
          <p:cNvPr id="11" name="Text Placeholder 4"/>
          <p:cNvSpPr>
            <a:spLocks noGrp="1"/>
          </p:cNvSpPr>
          <p:nvPr>
            <p:ph type="body" sz="quarter" idx="10"/>
          </p:nvPr>
        </p:nvSpPr>
        <p:spPr>
          <a:xfrm>
            <a:off x="500063" y="1089025"/>
            <a:ext cx="8265651" cy="522288"/>
          </a:xfrm>
        </p:spPr>
        <p:txBody>
          <a:bodyPr>
            <a:normAutofit/>
          </a:bodyPr>
          <a:lstStyle>
            <a:lvl1pPr marL="0" indent="0">
              <a:buNone/>
              <a:defRPr sz="2000">
                <a:solidFill>
                  <a:schemeClr val="bg2"/>
                </a:solidFill>
              </a:defRPr>
            </a:lvl1pPr>
          </a:lstStyle>
          <a:p>
            <a:pPr lvl="0"/>
            <a:r>
              <a:rPr lang="de-DE" noProof="0" smtClean="0"/>
              <a:t>Textmasterformate durch Klicken bearbeiten</a:t>
            </a:r>
          </a:p>
        </p:txBody>
      </p:sp>
      <p:sp>
        <p:nvSpPr>
          <p:cNvPr id="12" name="Footer Placeholder 1"/>
          <p:cNvSpPr>
            <a:spLocks noGrp="1"/>
          </p:cNvSpPr>
          <p:nvPr>
            <p:ph type="ftr" sz="quarter" idx="14"/>
          </p:nvPr>
        </p:nvSpPr>
        <p:spPr>
          <a:xfrm>
            <a:off x="622299" y="6318250"/>
            <a:ext cx="6645895" cy="365125"/>
          </a:xfrm>
        </p:spPr>
        <p:txBody>
          <a:bodyPr/>
          <a:lstStyle>
            <a:lvl1pPr>
              <a:defRPr/>
            </a:lvl1pPr>
          </a:lstStyle>
          <a:p>
            <a:r>
              <a:rPr lang="en-US" smtClean="0"/>
              <a:t>© 2015, IMS HEALTH</a:t>
            </a:r>
            <a:endParaRPr lang="de-DE"/>
          </a:p>
        </p:txBody>
      </p:sp>
      <p:cxnSp>
        <p:nvCxnSpPr>
          <p:cNvPr id="13" name="Straight Connector 15"/>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8" name="Straight Connector 15"/>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7963487"/>
      </p:ext>
    </p:extLst>
  </p:cSld>
  <p:clrMapOvr>
    <a:masterClrMapping/>
  </p:clrMapOvr>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and 4 Content Layout: Charts">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61901"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500063" y="0"/>
            <a:ext cx="8281987" cy="928688"/>
          </a:xfrm>
        </p:spPr>
        <p:txBody>
          <a:bodyPr/>
          <a:lstStyle>
            <a:lvl1pPr>
              <a:defRPr>
                <a:solidFill>
                  <a:srgbClr val="002868"/>
                </a:solidFill>
              </a:defRPr>
            </a:lvl1pPr>
          </a:lstStyle>
          <a:p>
            <a:r>
              <a:rPr lang="de-DE" smtClean="0"/>
              <a:t>Titelmasterformat durch Klicken bearbeiten</a:t>
            </a:r>
            <a:endParaRPr lang="de-DE" dirty="0"/>
          </a:p>
        </p:txBody>
      </p:sp>
      <p:sp>
        <p:nvSpPr>
          <p:cNvPr id="12" name="Chart Placeholder 11"/>
          <p:cNvSpPr>
            <a:spLocks noGrp="1"/>
          </p:cNvSpPr>
          <p:nvPr>
            <p:ph type="chart" sz="quarter" idx="11"/>
          </p:nvPr>
        </p:nvSpPr>
        <p:spPr>
          <a:xfrm>
            <a:off x="500063" y="1611313"/>
            <a:ext cx="3924000" cy="2108200"/>
          </a:xfrm>
        </p:spPr>
        <p:txBody>
          <a:bodyPr/>
          <a:lstStyle>
            <a:lvl1pPr>
              <a:buFontTx/>
              <a:buNone/>
              <a:defRPr>
                <a:solidFill>
                  <a:schemeClr val="tx1"/>
                </a:solidFill>
              </a:defRPr>
            </a:lvl1pPr>
          </a:lstStyle>
          <a:p>
            <a:r>
              <a:rPr lang="de-DE" smtClean="0"/>
              <a:t>Diagramm durch Klicken auf Symbol hinzufügen</a:t>
            </a:r>
            <a:endParaRPr lang="de-DE" dirty="0"/>
          </a:p>
        </p:txBody>
      </p:sp>
      <p:sp>
        <p:nvSpPr>
          <p:cNvPr id="13" name="Chart Placeholder 11"/>
          <p:cNvSpPr>
            <a:spLocks noGrp="1"/>
          </p:cNvSpPr>
          <p:nvPr>
            <p:ph type="chart" sz="quarter" idx="12"/>
          </p:nvPr>
        </p:nvSpPr>
        <p:spPr>
          <a:xfrm>
            <a:off x="4690138" y="1611313"/>
            <a:ext cx="3924000" cy="2108200"/>
          </a:xfrm>
        </p:spPr>
        <p:txBody>
          <a:bodyPr/>
          <a:lstStyle>
            <a:lvl1pPr>
              <a:buFontTx/>
              <a:buNone/>
              <a:defRPr>
                <a:solidFill>
                  <a:schemeClr val="tx1"/>
                </a:solidFill>
              </a:defRPr>
            </a:lvl1pPr>
          </a:lstStyle>
          <a:p>
            <a:r>
              <a:rPr lang="de-DE" smtClean="0"/>
              <a:t>Diagramm durch Klicken auf Symbol hinzufügen</a:t>
            </a:r>
            <a:endParaRPr lang="de-DE" dirty="0"/>
          </a:p>
        </p:txBody>
      </p:sp>
      <p:sp>
        <p:nvSpPr>
          <p:cNvPr id="14" name="Chart Placeholder 11"/>
          <p:cNvSpPr>
            <a:spLocks noGrp="1"/>
          </p:cNvSpPr>
          <p:nvPr>
            <p:ph type="chart" sz="quarter" idx="13"/>
          </p:nvPr>
        </p:nvSpPr>
        <p:spPr>
          <a:xfrm>
            <a:off x="500063" y="3994150"/>
            <a:ext cx="3924000" cy="2108200"/>
          </a:xfrm>
        </p:spPr>
        <p:txBody>
          <a:bodyPr/>
          <a:lstStyle>
            <a:lvl1pPr>
              <a:buFontTx/>
              <a:buNone/>
              <a:defRPr>
                <a:solidFill>
                  <a:schemeClr val="tx1"/>
                </a:solidFill>
              </a:defRPr>
            </a:lvl1pPr>
          </a:lstStyle>
          <a:p>
            <a:r>
              <a:rPr lang="de-DE" smtClean="0"/>
              <a:t>Diagramm durch Klicken auf Symbol hinzufügen</a:t>
            </a:r>
            <a:endParaRPr lang="de-DE" dirty="0"/>
          </a:p>
        </p:txBody>
      </p:sp>
      <p:sp>
        <p:nvSpPr>
          <p:cNvPr id="15" name="Chart Placeholder 11"/>
          <p:cNvSpPr>
            <a:spLocks noGrp="1"/>
          </p:cNvSpPr>
          <p:nvPr>
            <p:ph type="chart" sz="quarter" idx="14"/>
          </p:nvPr>
        </p:nvSpPr>
        <p:spPr>
          <a:xfrm>
            <a:off x="4690138" y="3994150"/>
            <a:ext cx="3924000" cy="2108200"/>
          </a:xfrm>
        </p:spPr>
        <p:txBody>
          <a:bodyPr/>
          <a:lstStyle>
            <a:lvl1pPr>
              <a:buFontTx/>
              <a:buNone/>
              <a:defRPr>
                <a:solidFill>
                  <a:schemeClr val="tx1"/>
                </a:solidFill>
              </a:defRPr>
            </a:lvl1pPr>
          </a:lstStyle>
          <a:p>
            <a:r>
              <a:rPr lang="de-DE" smtClean="0"/>
              <a:t>Diagramm durch Klicken auf Symbol hinzufügen</a:t>
            </a:r>
            <a:endParaRPr lang="de-DE" dirty="0"/>
          </a:p>
        </p:txBody>
      </p:sp>
      <p:sp>
        <p:nvSpPr>
          <p:cNvPr id="18" name="Text Placeholder 4"/>
          <p:cNvSpPr>
            <a:spLocks noGrp="1"/>
          </p:cNvSpPr>
          <p:nvPr>
            <p:ph type="body" sz="quarter" idx="10"/>
          </p:nvPr>
        </p:nvSpPr>
        <p:spPr>
          <a:xfrm>
            <a:off x="500063" y="1089025"/>
            <a:ext cx="8265651" cy="522288"/>
          </a:xfrm>
        </p:spPr>
        <p:txBody>
          <a:bodyPr>
            <a:normAutofit/>
          </a:bodyPr>
          <a:lstStyle>
            <a:lvl1pPr marL="0" indent="0">
              <a:buNone/>
              <a:defRPr sz="2000">
                <a:solidFill>
                  <a:schemeClr val="bg2"/>
                </a:solidFill>
              </a:defRPr>
            </a:lvl1pPr>
          </a:lstStyle>
          <a:p>
            <a:pPr lvl="0"/>
            <a:r>
              <a:rPr lang="de-DE" noProof="0" smtClean="0"/>
              <a:t>Textmasterformate durch Klicken bearbeiten</a:t>
            </a:r>
          </a:p>
        </p:txBody>
      </p:sp>
      <p:sp>
        <p:nvSpPr>
          <p:cNvPr id="19" name="Footer Placeholder 1"/>
          <p:cNvSpPr>
            <a:spLocks noGrp="1"/>
          </p:cNvSpPr>
          <p:nvPr>
            <p:ph type="ftr" sz="quarter" idx="15"/>
          </p:nvPr>
        </p:nvSpPr>
        <p:spPr>
          <a:xfrm>
            <a:off x="622299" y="6318250"/>
            <a:ext cx="6645895" cy="365125"/>
          </a:xfrm>
        </p:spPr>
        <p:txBody>
          <a:bodyPr/>
          <a:lstStyle>
            <a:lvl1pPr>
              <a:defRPr/>
            </a:lvl1pPr>
          </a:lstStyle>
          <a:p>
            <a:r>
              <a:rPr lang="en-US" smtClean="0"/>
              <a:t>© 2015, IMS HEALTH</a:t>
            </a:r>
            <a:endParaRPr lang="de-DE"/>
          </a:p>
        </p:txBody>
      </p:sp>
      <p:cxnSp>
        <p:nvCxnSpPr>
          <p:cNvPr id="20" name="Straight Connector 15"/>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11" name="Straight Connector 15"/>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4049483"/>
      </p:ext>
    </p:extLst>
  </p:cSld>
  <p:clrMapOvr>
    <a:masterClrMapping/>
  </p:clrMapOvr>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62925"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Footer Placeholder 1"/>
          <p:cNvSpPr>
            <a:spLocks noGrp="1"/>
          </p:cNvSpPr>
          <p:nvPr>
            <p:ph type="ftr" sz="quarter" idx="15"/>
          </p:nvPr>
        </p:nvSpPr>
        <p:spPr>
          <a:xfrm>
            <a:off x="622299" y="6318250"/>
            <a:ext cx="6645895" cy="365125"/>
          </a:xfrm>
        </p:spPr>
        <p:txBody>
          <a:bodyPr/>
          <a:lstStyle>
            <a:lvl1pPr>
              <a:defRPr/>
            </a:lvl1pPr>
          </a:lstStyle>
          <a:p>
            <a:r>
              <a:rPr lang="en-US" smtClean="0"/>
              <a:t>© 2015, IMS HEALTH</a:t>
            </a:r>
            <a:endParaRPr lang="de-DE"/>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3_Titel und Inhal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63949"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500063" y="0"/>
            <a:ext cx="8265651" cy="928688"/>
          </a:xfrm>
        </p:spPr>
        <p:txBody>
          <a:bodyPr anchor="b"/>
          <a:lstStyle>
            <a:lvl1pPr>
              <a:defRPr/>
            </a:lvl1pPr>
          </a:lstStyle>
          <a:p>
            <a:r>
              <a:rPr lang="de-DE" smtClean="0"/>
              <a:t>Titelmasterformat durch Klicken bearbeiten</a:t>
            </a:r>
            <a:endParaRPr lang="de-DE" dirty="0"/>
          </a:p>
        </p:txBody>
      </p:sp>
      <p:sp>
        <p:nvSpPr>
          <p:cNvPr id="3" name="Content Placeholder 2"/>
          <p:cNvSpPr>
            <a:spLocks noGrp="1"/>
          </p:cNvSpPr>
          <p:nvPr>
            <p:ph idx="1" hasCustomPrompt="1"/>
          </p:nvPr>
        </p:nvSpPr>
        <p:spPr>
          <a:xfrm>
            <a:off x="502050" y="1611312"/>
            <a:ext cx="8280000" cy="4491038"/>
          </a:xfrm>
          <a:solidFill>
            <a:schemeClr val="accent6"/>
          </a:solidFill>
        </p:spPr>
        <p:txBody>
          <a:bodyPr lIns="144000" tIns="144000" rIns="144000" bIns="144000"/>
          <a:lstStyle>
            <a:lvl1pPr rtl="0">
              <a:buClr>
                <a:schemeClr val="bg2"/>
              </a:buClr>
              <a:defRPr sz="2000"/>
            </a:lvl1pPr>
            <a:lvl2pPr rtl="0">
              <a:buClr>
                <a:schemeClr val="bg2"/>
              </a:buClr>
              <a:defRPr/>
            </a:lvl2pPr>
            <a:lvl3pPr>
              <a:buClr>
                <a:schemeClr val="bg2"/>
              </a:buClr>
              <a:defRPr/>
            </a:lvl3pPr>
            <a:lvl4pPr>
              <a:buClr>
                <a:schemeClr val="bg2"/>
              </a:buClr>
              <a:defRPr/>
            </a:lvl4pPr>
            <a:lvl5pPr>
              <a:buClr>
                <a:schemeClr val="bg2"/>
              </a:buCl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Text Placeholder 4"/>
          <p:cNvSpPr>
            <a:spLocks noGrp="1"/>
          </p:cNvSpPr>
          <p:nvPr>
            <p:ph type="body" sz="quarter" idx="10"/>
          </p:nvPr>
        </p:nvSpPr>
        <p:spPr>
          <a:xfrm>
            <a:off x="502050" y="1089025"/>
            <a:ext cx="8280000" cy="522288"/>
          </a:xfrm>
        </p:spPr>
        <p:txBody>
          <a:bodyPr>
            <a:normAutofit/>
          </a:bodyPr>
          <a:lstStyle>
            <a:lvl1pPr marL="0" indent="0">
              <a:buNone/>
              <a:defRPr sz="2000">
                <a:solidFill>
                  <a:schemeClr val="bg2"/>
                </a:solidFill>
              </a:defRPr>
            </a:lvl1pPr>
          </a:lstStyle>
          <a:p>
            <a:pPr lvl="0"/>
            <a:r>
              <a:rPr lang="de-DE" noProof="0" smtClean="0"/>
              <a:t>Textmasterformate durch Klicken bearbeiten</a:t>
            </a:r>
          </a:p>
        </p:txBody>
      </p:sp>
      <p:sp>
        <p:nvSpPr>
          <p:cNvPr id="9" name="Footer Placeholder 1"/>
          <p:cNvSpPr>
            <a:spLocks noGrp="1"/>
          </p:cNvSpPr>
          <p:nvPr>
            <p:ph type="ftr" sz="quarter" idx="14"/>
          </p:nvPr>
        </p:nvSpPr>
        <p:spPr>
          <a:xfrm>
            <a:off x="622299" y="6318250"/>
            <a:ext cx="6645895" cy="365125"/>
          </a:xfrm>
        </p:spPr>
        <p:txBody>
          <a:bodyPr/>
          <a:lstStyle>
            <a:lvl1pPr>
              <a:defRPr/>
            </a:lvl1pPr>
          </a:lstStyle>
          <a:p>
            <a:r>
              <a:rPr lang="en-US" smtClean="0"/>
              <a:t>© 2015, IMS HEALTH</a:t>
            </a:r>
            <a:endParaRPr lang="de-DE"/>
          </a:p>
        </p:txBody>
      </p:sp>
      <p:cxnSp>
        <p:nvCxnSpPr>
          <p:cNvPr id="11" name="Straight Connector 15"/>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10" name="Straight Connector 15"/>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7415005"/>
      </p:ext>
    </p:extLst>
  </p:cSld>
  <p:clrMapOvr>
    <a:masterClrMapping/>
  </p:clrMapOvr>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Cover with image">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13100"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14" descr="IMS_Health_PPT_cover_revised_final.jpg"/>
          <p:cNvPicPr>
            <a:picLocks noChangeAspect="1"/>
          </p:cNvPicPr>
          <p:nvPr userDrawn="1"/>
        </p:nvPicPr>
        <p:blipFill>
          <a:blip r:embed="rId6" cstate="print"/>
          <a:srcRect l="12901" t="2299" r="37731" b="18835"/>
          <a:stretch>
            <a:fillRect/>
          </a:stretch>
        </p:blipFill>
        <p:spPr>
          <a:xfrm>
            <a:off x="3721100" y="3175"/>
            <a:ext cx="5422900" cy="5773271"/>
          </a:xfrm>
          <a:prstGeom prst="rect">
            <a:avLst/>
          </a:prstGeom>
        </p:spPr>
      </p:pic>
      <p:sp>
        <p:nvSpPr>
          <p:cNvPr id="16" name="Title 1"/>
          <p:cNvSpPr>
            <a:spLocks noGrp="1"/>
          </p:cNvSpPr>
          <p:nvPr>
            <p:ph type="ctrTitle"/>
          </p:nvPr>
        </p:nvSpPr>
        <p:spPr>
          <a:xfrm>
            <a:off x="500063" y="935038"/>
            <a:ext cx="5009836" cy="2307789"/>
          </a:xfrm>
          <a:prstGeom prst="rect">
            <a:avLst/>
          </a:prstGeom>
        </p:spPr>
        <p:txBody>
          <a:bodyPr lIns="0" tIns="0" rIns="0" bIns="0" anchor="b" anchorCtr="0">
            <a:noAutofit/>
          </a:bodyPr>
          <a:lstStyle>
            <a:lvl1pPr algn="l">
              <a:lnSpc>
                <a:spcPct val="90000"/>
              </a:lnSpc>
              <a:defRPr kumimoji="0" lang="en-US" sz="5000" b="0" i="0" u="none" strike="noStrike" kern="1200" cap="none" spc="0" normalizeH="0" baseline="0" dirty="0">
                <a:ln>
                  <a:noFill/>
                </a:ln>
                <a:solidFill>
                  <a:srgbClr val="1C2980"/>
                </a:solidFill>
                <a:effectLst/>
                <a:uLnTx/>
                <a:uFillTx/>
                <a:latin typeface="Arial"/>
                <a:ea typeface="+mn-ea"/>
                <a:cs typeface="Arial"/>
              </a:defRPr>
            </a:lvl1pPr>
          </a:lstStyle>
          <a:p>
            <a:r>
              <a:rPr lang="de-DE" smtClean="0"/>
              <a:t>Titelmasterformat durch Klicken bearbeiten</a:t>
            </a:r>
            <a:endParaRPr lang="de-DE" dirty="0"/>
          </a:p>
        </p:txBody>
      </p:sp>
      <p:sp>
        <p:nvSpPr>
          <p:cNvPr id="17" name="Subtitle 2"/>
          <p:cNvSpPr>
            <a:spLocks noGrp="1"/>
          </p:cNvSpPr>
          <p:nvPr>
            <p:ph type="subTitle" idx="1"/>
          </p:nvPr>
        </p:nvSpPr>
        <p:spPr>
          <a:xfrm>
            <a:off x="500063" y="3249497"/>
            <a:ext cx="5009836" cy="564738"/>
          </a:xfrm>
          <a:prstGeom prst="rect">
            <a:avLst/>
          </a:prstGeom>
        </p:spPr>
        <p:txBody>
          <a:bodyPr lIns="0" tIns="0" rIns="0" bIns="0" anchor="t">
            <a:normAutofit/>
          </a:bodyPr>
          <a:lstStyle>
            <a:lvl1pPr marL="0" indent="0" algn="l">
              <a:buNone/>
              <a:defRPr sz="2000">
                <a:solidFill>
                  <a:srgbClr val="17181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18" name="Text Placeholder 10"/>
          <p:cNvSpPr>
            <a:spLocks noGrp="1"/>
          </p:cNvSpPr>
          <p:nvPr>
            <p:ph type="body" sz="quarter" idx="10" hasCustomPrompt="1"/>
          </p:nvPr>
        </p:nvSpPr>
        <p:spPr>
          <a:xfrm>
            <a:off x="500063" y="4498426"/>
            <a:ext cx="5697126" cy="333026"/>
          </a:xfrm>
          <a:prstGeom prst="rect">
            <a:avLst/>
          </a:prstGeom>
        </p:spPr>
        <p:txBody>
          <a:bodyPr vert="horz" lIns="0" tIns="0" rIns="0" bIns="0" anchor="b" anchorCtr="0">
            <a:noAutofit/>
          </a:bodyPr>
          <a:lstStyle>
            <a:lvl1pPr marL="0" indent="0">
              <a:buNone/>
              <a:defRPr sz="2000" b="1" i="0">
                <a:solidFill>
                  <a:srgbClr val="171815"/>
                </a:solidFill>
                <a:latin typeface="Arial"/>
                <a:cs typeface="Arial"/>
              </a:defRPr>
            </a:lvl1pPr>
          </a:lstStyle>
          <a:p>
            <a:pPr lvl="0"/>
            <a:r>
              <a:rPr lang="de-DE" dirty="0" smtClean="0"/>
              <a:t>Name</a:t>
            </a:r>
          </a:p>
        </p:txBody>
      </p:sp>
      <p:sp>
        <p:nvSpPr>
          <p:cNvPr id="19" name="Text Placeholder 10"/>
          <p:cNvSpPr>
            <a:spLocks noGrp="1"/>
          </p:cNvSpPr>
          <p:nvPr>
            <p:ph type="body" sz="quarter" idx="11" hasCustomPrompt="1"/>
          </p:nvPr>
        </p:nvSpPr>
        <p:spPr>
          <a:xfrm>
            <a:off x="500063" y="4838699"/>
            <a:ext cx="5697126" cy="373063"/>
          </a:xfrm>
          <a:prstGeom prst="rect">
            <a:avLst/>
          </a:prstGeom>
        </p:spPr>
        <p:txBody>
          <a:bodyPr vert="horz" lIns="0" tIns="0" rIns="0" bIns="0" anchor="t" anchorCtr="0">
            <a:noAutofit/>
          </a:bodyPr>
          <a:lstStyle>
            <a:lvl1pPr marL="0" indent="0">
              <a:buNone/>
              <a:defRPr kumimoji="0" lang="en-US" sz="2000" b="0" i="0" u="none" strike="noStrike" kern="1200" cap="none" spc="0" normalizeH="0" baseline="0" dirty="0">
                <a:ln>
                  <a:noFill/>
                </a:ln>
                <a:solidFill>
                  <a:srgbClr val="171815"/>
                </a:solidFill>
                <a:effectLst/>
                <a:uLnTx/>
                <a:uFillTx/>
                <a:latin typeface="Arial"/>
                <a:ea typeface="+mn-ea"/>
                <a:cs typeface="Arial"/>
              </a:defRPr>
            </a:lvl1pPr>
          </a:lstStyle>
          <a:p>
            <a:pPr lvl="0"/>
            <a:r>
              <a:rPr lang="de-DE" dirty="0" smtClean="0"/>
              <a:t>Title</a:t>
            </a:r>
            <a:endParaRPr lang="de-DE" dirty="0"/>
          </a:p>
        </p:txBody>
      </p:sp>
      <p:sp>
        <p:nvSpPr>
          <p:cNvPr id="23" name="Text Placeholder 6"/>
          <p:cNvSpPr>
            <a:spLocks noGrp="1"/>
          </p:cNvSpPr>
          <p:nvPr>
            <p:ph type="body" sz="quarter" idx="12" hasCustomPrompt="1"/>
          </p:nvPr>
        </p:nvSpPr>
        <p:spPr>
          <a:xfrm>
            <a:off x="500063" y="5211763"/>
            <a:ext cx="5693836" cy="490017"/>
          </a:xfrm>
        </p:spPr>
        <p:txBody>
          <a:bodyPr anchor="b"/>
          <a:lstStyle>
            <a:lvl1pPr marL="0" indent="0">
              <a:buNone/>
              <a:defRPr sz="1400">
                <a:solidFill>
                  <a:srgbClr val="171815"/>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dirty="0" smtClean="0"/>
              <a:t>Date</a:t>
            </a:r>
            <a:endParaRPr lang="de-DE" dirty="0"/>
          </a:p>
        </p:txBody>
      </p:sp>
      <p:sp>
        <p:nvSpPr>
          <p:cNvPr id="20" name="Rectangle 13"/>
          <p:cNvSpPr/>
          <p:nvPr userDrawn="1"/>
        </p:nvSpPr>
        <p:spPr>
          <a:xfrm>
            <a:off x="0" y="5782733"/>
            <a:ext cx="9144000" cy="10752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cs typeface="Arial"/>
            </a:endParaRPr>
          </a:p>
        </p:txBody>
      </p:sp>
      <p:pic>
        <p:nvPicPr>
          <p:cNvPr id="13" name="Picture 3" descr="Z:\Departments\Creative Services &amp; Copy Shop\Intern\Corp.Design\Brand Evolution_2015\Logo\IMS Logo RGB.jpg"/>
          <p:cNvPicPr>
            <a:picLocks noChangeAspect="1" noChangeArrowheads="1"/>
          </p:cNvPicPr>
          <p:nvPr userDrawn="1"/>
        </p:nvPicPr>
        <p:blipFill>
          <a:blip r:embed="rId7" cstate="print"/>
          <a:srcRect/>
          <a:stretch>
            <a:fillRect/>
          </a:stretch>
        </p:blipFill>
        <p:spPr bwMode="auto">
          <a:xfrm>
            <a:off x="7267570" y="6221424"/>
            <a:ext cx="1440000" cy="414915"/>
          </a:xfrm>
          <a:prstGeom prst="rect">
            <a:avLst/>
          </a:prstGeom>
          <a:noFill/>
        </p:spPr>
      </p:pic>
    </p:spTree>
    <p:extLst>
      <p:ext uri="{BB962C8B-B14F-4D97-AF65-F5344CB8AC3E}">
        <p14:creationId xmlns:p14="http://schemas.microsoft.com/office/powerpoint/2010/main" val="2268809085"/>
      </p:ext>
    </p:extLst>
  </p:cSld>
  <p:clrMapOvr>
    <a:masterClrMapping/>
  </p:clrMapOvr>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1_Cover with image">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14124"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15" descr="02-Isometric-iPad-Air-Silver-Mock-up-v2.png"/>
          <p:cNvPicPr>
            <a:picLocks noChangeAspect="1"/>
          </p:cNvPicPr>
          <p:nvPr userDrawn="1"/>
        </p:nvPicPr>
        <p:blipFill rotWithShape="1">
          <a:blip r:embed="rId6" cstate="email">
            <a:extLst>
              <a:ext uri="{28A0092B-C50C-407E-A947-70E740481C1C}">
                <a14:useLocalDpi xmlns:a14="http://schemas.microsoft.com/office/drawing/2010/main" val="0"/>
              </a:ext>
            </a:extLst>
          </a:blip>
          <a:srcRect l="12475" t="29638" r="57232" b="17311"/>
          <a:stretch/>
        </p:blipFill>
        <p:spPr>
          <a:xfrm>
            <a:off x="4119154" y="0"/>
            <a:ext cx="5024846" cy="5939821"/>
          </a:xfrm>
          <a:prstGeom prst="rect">
            <a:avLst/>
          </a:prstGeom>
        </p:spPr>
      </p:pic>
      <p:sp>
        <p:nvSpPr>
          <p:cNvPr id="12" name="Rectangle 13"/>
          <p:cNvSpPr/>
          <p:nvPr userDrawn="1"/>
        </p:nvSpPr>
        <p:spPr>
          <a:xfrm>
            <a:off x="0" y="5782733"/>
            <a:ext cx="9144000" cy="10752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cs typeface="Arial"/>
            </a:endParaRPr>
          </a:p>
        </p:txBody>
      </p:sp>
      <p:sp>
        <p:nvSpPr>
          <p:cNvPr id="13" name="Title 1"/>
          <p:cNvSpPr>
            <a:spLocks noGrp="1"/>
          </p:cNvSpPr>
          <p:nvPr>
            <p:ph type="ctrTitle"/>
          </p:nvPr>
        </p:nvSpPr>
        <p:spPr>
          <a:xfrm>
            <a:off x="500063" y="935038"/>
            <a:ext cx="5009836" cy="2307789"/>
          </a:xfrm>
          <a:prstGeom prst="rect">
            <a:avLst/>
          </a:prstGeom>
        </p:spPr>
        <p:txBody>
          <a:bodyPr lIns="0" tIns="0" rIns="0" bIns="0" anchor="b" anchorCtr="0">
            <a:noAutofit/>
          </a:bodyPr>
          <a:lstStyle>
            <a:lvl1pPr algn="l">
              <a:lnSpc>
                <a:spcPct val="90000"/>
              </a:lnSpc>
              <a:defRPr kumimoji="0" lang="en-US" sz="5000" b="0" i="0" u="none" strike="noStrike" kern="1200" cap="none" spc="0" normalizeH="0" baseline="0" dirty="0">
                <a:ln>
                  <a:noFill/>
                </a:ln>
                <a:solidFill>
                  <a:srgbClr val="1C2980"/>
                </a:solidFill>
                <a:effectLst/>
                <a:uLnTx/>
                <a:uFillTx/>
                <a:latin typeface="Arial"/>
                <a:ea typeface="+mn-ea"/>
                <a:cs typeface="Arial"/>
              </a:defRPr>
            </a:lvl1pPr>
          </a:lstStyle>
          <a:p>
            <a:r>
              <a:rPr lang="de-DE" smtClean="0"/>
              <a:t>Titelmasterformat durch Klicken bearbeiten</a:t>
            </a:r>
            <a:endParaRPr lang="de-DE" dirty="0"/>
          </a:p>
        </p:txBody>
      </p:sp>
      <p:sp>
        <p:nvSpPr>
          <p:cNvPr id="22" name="Subtitle 2"/>
          <p:cNvSpPr>
            <a:spLocks noGrp="1"/>
          </p:cNvSpPr>
          <p:nvPr>
            <p:ph type="subTitle" idx="1"/>
          </p:nvPr>
        </p:nvSpPr>
        <p:spPr>
          <a:xfrm>
            <a:off x="500063" y="3249497"/>
            <a:ext cx="5009836" cy="564738"/>
          </a:xfrm>
          <a:prstGeom prst="rect">
            <a:avLst/>
          </a:prstGeom>
        </p:spPr>
        <p:txBody>
          <a:bodyPr lIns="0" tIns="0" rIns="0" bIns="0" anchor="t">
            <a:normAutofit/>
          </a:bodyPr>
          <a:lstStyle>
            <a:lvl1pPr marL="0" indent="0" algn="l">
              <a:buNone/>
              <a:defRPr sz="2000">
                <a:solidFill>
                  <a:srgbClr val="17181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23" name="Text Placeholder 10"/>
          <p:cNvSpPr>
            <a:spLocks noGrp="1"/>
          </p:cNvSpPr>
          <p:nvPr>
            <p:ph type="body" sz="quarter" idx="10" hasCustomPrompt="1"/>
          </p:nvPr>
        </p:nvSpPr>
        <p:spPr>
          <a:xfrm>
            <a:off x="500063" y="4498426"/>
            <a:ext cx="5697126" cy="333026"/>
          </a:xfrm>
          <a:prstGeom prst="rect">
            <a:avLst/>
          </a:prstGeom>
        </p:spPr>
        <p:txBody>
          <a:bodyPr vert="horz" lIns="0" tIns="0" rIns="0" bIns="0" anchor="b" anchorCtr="0">
            <a:noAutofit/>
          </a:bodyPr>
          <a:lstStyle>
            <a:lvl1pPr marL="0" indent="0">
              <a:buNone/>
              <a:defRPr sz="2000" b="1" i="0">
                <a:solidFill>
                  <a:srgbClr val="171815"/>
                </a:solidFill>
                <a:latin typeface="Arial"/>
                <a:cs typeface="Arial"/>
              </a:defRPr>
            </a:lvl1pPr>
          </a:lstStyle>
          <a:p>
            <a:pPr lvl="0"/>
            <a:r>
              <a:rPr lang="de-DE" smtClean="0"/>
              <a:t>Name</a:t>
            </a:r>
            <a:endParaRPr lang="de-DE" dirty="0" smtClean="0"/>
          </a:p>
        </p:txBody>
      </p:sp>
      <p:sp>
        <p:nvSpPr>
          <p:cNvPr id="24" name="Text Placeholder 10"/>
          <p:cNvSpPr>
            <a:spLocks noGrp="1"/>
          </p:cNvSpPr>
          <p:nvPr>
            <p:ph type="body" sz="quarter" idx="11" hasCustomPrompt="1"/>
          </p:nvPr>
        </p:nvSpPr>
        <p:spPr>
          <a:xfrm>
            <a:off x="500063" y="4838700"/>
            <a:ext cx="5697126" cy="360000"/>
          </a:xfrm>
          <a:prstGeom prst="rect">
            <a:avLst/>
          </a:prstGeom>
        </p:spPr>
        <p:txBody>
          <a:bodyPr vert="horz" lIns="0" tIns="0" rIns="0" bIns="0" anchor="t" anchorCtr="0">
            <a:noAutofit/>
          </a:bodyPr>
          <a:lstStyle>
            <a:lvl1pPr marL="0" indent="0">
              <a:buNone/>
              <a:defRPr kumimoji="0" lang="en-US" sz="2000" b="0" i="0" u="none" strike="noStrike" kern="1200" cap="none" spc="0" normalizeH="0" baseline="0" dirty="0">
                <a:ln>
                  <a:noFill/>
                </a:ln>
                <a:solidFill>
                  <a:srgbClr val="171815"/>
                </a:solidFill>
                <a:effectLst/>
                <a:uLnTx/>
                <a:uFillTx/>
                <a:latin typeface="Arial"/>
                <a:ea typeface="+mn-ea"/>
                <a:cs typeface="Arial"/>
              </a:defRPr>
            </a:lvl1pPr>
          </a:lstStyle>
          <a:p>
            <a:pPr lvl="0"/>
            <a:r>
              <a:rPr lang="de-DE" smtClean="0"/>
              <a:t>Title</a:t>
            </a:r>
            <a:endParaRPr lang="de-DE" dirty="0"/>
          </a:p>
        </p:txBody>
      </p:sp>
      <p:sp>
        <p:nvSpPr>
          <p:cNvPr id="25" name="Text Placeholder 6"/>
          <p:cNvSpPr>
            <a:spLocks noGrp="1"/>
          </p:cNvSpPr>
          <p:nvPr>
            <p:ph type="body" sz="quarter" idx="12" hasCustomPrompt="1"/>
          </p:nvPr>
        </p:nvSpPr>
        <p:spPr>
          <a:xfrm>
            <a:off x="500063" y="5211763"/>
            <a:ext cx="5693836" cy="490017"/>
          </a:xfrm>
        </p:spPr>
        <p:txBody>
          <a:bodyPr anchor="b"/>
          <a:lstStyle>
            <a:lvl1pPr marL="0" indent="0">
              <a:buNone/>
              <a:defRPr sz="1400">
                <a:solidFill>
                  <a:srgbClr val="171815"/>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dirty="0" smtClean="0"/>
              <a:t>Date</a:t>
            </a:r>
            <a:endParaRPr lang="de-DE" dirty="0"/>
          </a:p>
        </p:txBody>
      </p:sp>
      <p:pic>
        <p:nvPicPr>
          <p:cNvPr id="11" name="Picture 3" descr="Z:\Departments\Creative Services &amp; Copy Shop\Intern\Corp.Design\Brand Evolution_2015\Logo\IMS Logo RGB.jpg"/>
          <p:cNvPicPr>
            <a:picLocks noChangeAspect="1" noChangeArrowheads="1"/>
          </p:cNvPicPr>
          <p:nvPr userDrawn="1"/>
        </p:nvPicPr>
        <p:blipFill>
          <a:blip r:embed="rId7" cstate="print"/>
          <a:srcRect/>
          <a:stretch>
            <a:fillRect/>
          </a:stretch>
        </p:blipFill>
        <p:spPr bwMode="auto">
          <a:xfrm>
            <a:off x="7267570" y="6221424"/>
            <a:ext cx="1440000" cy="414915"/>
          </a:xfrm>
          <a:prstGeom prst="rect">
            <a:avLst/>
          </a:prstGeom>
          <a:noFill/>
        </p:spPr>
      </p:pic>
    </p:spTree>
    <p:extLst>
      <p:ext uri="{BB962C8B-B14F-4D97-AF65-F5344CB8AC3E}">
        <p14:creationId xmlns:p14="http://schemas.microsoft.com/office/powerpoint/2010/main" val="2268809085"/>
      </p:ext>
    </p:extLst>
  </p:cSld>
  <p:clrMapOvr>
    <a:masterClrMapping/>
  </p:clrMapOvr>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Cover 2">
    <p:bg>
      <p:bgPr>
        <a:solidFill>
          <a:schemeClr val="bg2"/>
        </a:solidFill>
        <a:effectLst/>
      </p:bgPr>
    </p:bg>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15148" name="think-cell Folie" r:id="rId4" imgW="270" imgH="270" progId="TCLayout.ActiveDocument.1">
                  <p:embed/>
                </p:oleObj>
              </mc:Choice>
              <mc:Fallback>
                <p:oleObj name="think-cell Folie" r:id="rId4" imgW="270" imgH="27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itle 1"/>
          <p:cNvSpPr>
            <a:spLocks noGrp="1"/>
          </p:cNvSpPr>
          <p:nvPr>
            <p:ph type="ctrTitle"/>
          </p:nvPr>
        </p:nvSpPr>
        <p:spPr>
          <a:xfrm>
            <a:off x="500064" y="935039"/>
            <a:ext cx="8281986" cy="2300654"/>
          </a:xfrm>
          <a:prstGeom prst="rect">
            <a:avLst/>
          </a:prstGeom>
        </p:spPr>
        <p:txBody>
          <a:bodyPr lIns="0" tIns="0" rIns="0" bIns="0" anchor="b" anchorCtr="0">
            <a:noAutofit/>
          </a:bodyPr>
          <a:lstStyle>
            <a:lvl1pPr algn="l">
              <a:lnSpc>
                <a:spcPct val="90000"/>
              </a:lnSpc>
              <a:spcBef>
                <a:spcPts val="0"/>
              </a:spcBef>
              <a:defRPr kumimoji="0" lang="en-US" sz="5000" b="0" i="0" u="none" strike="noStrike" kern="1200" cap="none" spc="0" normalizeH="0" baseline="0" dirty="0">
                <a:ln>
                  <a:noFill/>
                </a:ln>
                <a:solidFill>
                  <a:schemeClr val="bg1"/>
                </a:solidFill>
                <a:effectLst/>
                <a:uLnTx/>
                <a:uFillTx/>
                <a:latin typeface="Arial"/>
                <a:ea typeface="+mn-ea"/>
                <a:cs typeface="Arial"/>
              </a:defRPr>
            </a:lvl1pPr>
          </a:lstStyle>
          <a:p>
            <a:r>
              <a:rPr lang="de-DE" smtClean="0"/>
              <a:t>Titelmasterformat durch Klicken bearbeiten</a:t>
            </a:r>
            <a:endParaRPr lang="de-DE" dirty="0"/>
          </a:p>
        </p:txBody>
      </p:sp>
      <p:sp>
        <p:nvSpPr>
          <p:cNvPr id="26" name="Subtitle 2"/>
          <p:cNvSpPr>
            <a:spLocks noGrp="1"/>
          </p:cNvSpPr>
          <p:nvPr>
            <p:ph type="subTitle" idx="1"/>
          </p:nvPr>
        </p:nvSpPr>
        <p:spPr>
          <a:xfrm>
            <a:off x="500062" y="3249497"/>
            <a:ext cx="8281987" cy="564738"/>
          </a:xfrm>
          <a:prstGeom prst="rect">
            <a:avLst/>
          </a:prstGeom>
        </p:spPr>
        <p:txBody>
          <a:bodyPr lIns="0" tIns="0" rIns="0" bIns="0">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2" name="TextBox 1"/>
          <p:cNvSpPr txBox="1"/>
          <p:nvPr userDrawn="1"/>
        </p:nvSpPr>
        <p:spPr>
          <a:xfrm>
            <a:off x="8622829" y="877356"/>
            <a:ext cx="184731" cy="369332"/>
          </a:xfrm>
          <a:prstGeom prst="rect">
            <a:avLst/>
          </a:prstGeom>
          <a:noFill/>
        </p:spPr>
        <p:txBody>
          <a:bodyPr wrap="none" rtlCol="0">
            <a:spAutoFit/>
          </a:bodyPr>
          <a:lstStyle/>
          <a:p>
            <a:endParaRPr lang="de-DE" dirty="0">
              <a:solidFill>
                <a:srgbClr val="000000"/>
              </a:solidFill>
              <a:cs typeface="Arial"/>
              <a:sym typeface="Arial"/>
            </a:endParaRPr>
          </a:p>
        </p:txBody>
      </p:sp>
      <p:sp>
        <p:nvSpPr>
          <p:cNvPr id="14" name="Text Placeholder 10"/>
          <p:cNvSpPr>
            <a:spLocks noGrp="1"/>
          </p:cNvSpPr>
          <p:nvPr>
            <p:ph type="body" sz="quarter" idx="10" hasCustomPrompt="1"/>
          </p:nvPr>
        </p:nvSpPr>
        <p:spPr>
          <a:xfrm>
            <a:off x="500063" y="4498426"/>
            <a:ext cx="8281986" cy="333026"/>
          </a:xfrm>
          <a:prstGeom prst="rect">
            <a:avLst/>
          </a:prstGeom>
        </p:spPr>
        <p:txBody>
          <a:bodyPr vert="horz" lIns="0" tIns="0" rIns="0" bIns="0" anchor="b" anchorCtr="0">
            <a:noAutofit/>
          </a:bodyPr>
          <a:lstStyle>
            <a:lvl1pPr marL="0" indent="0">
              <a:buNone/>
              <a:defRPr sz="2000" b="1" i="0">
                <a:solidFill>
                  <a:schemeClr val="bg1"/>
                </a:solidFill>
                <a:latin typeface="Arial"/>
                <a:cs typeface="Arial"/>
              </a:defRPr>
            </a:lvl1pPr>
          </a:lstStyle>
          <a:p>
            <a:pPr lvl="0"/>
            <a:r>
              <a:rPr lang="de-DE" smtClean="0"/>
              <a:t>Name</a:t>
            </a:r>
            <a:endParaRPr lang="de-DE" dirty="0" smtClean="0"/>
          </a:p>
        </p:txBody>
      </p:sp>
      <p:sp>
        <p:nvSpPr>
          <p:cNvPr id="15" name="Text Placeholder 10"/>
          <p:cNvSpPr>
            <a:spLocks noGrp="1"/>
          </p:cNvSpPr>
          <p:nvPr>
            <p:ph type="body" sz="quarter" idx="11" hasCustomPrompt="1"/>
          </p:nvPr>
        </p:nvSpPr>
        <p:spPr>
          <a:xfrm>
            <a:off x="500063" y="4838700"/>
            <a:ext cx="8281986" cy="360000"/>
          </a:xfrm>
          <a:prstGeom prst="rect">
            <a:avLst/>
          </a:prstGeom>
        </p:spPr>
        <p:txBody>
          <a:bodyPr vert="horz" lIns="0" tIns="0" rIns="0" bIns="0" anchor="t" anchorCtr="0">
            <a:noAutofit/>
          </a:bodyPr>
          <a:lstStyle>
            <a:lvl1pPr marL="0" indent="0">
              <a:buNone/>
              <a:defRPr kumimoji="0" lang="en-US" sz="2000" b="0" i="0" u="none" strike="noStrike" kern="1200" cap="none" spc="0" normalizeH="0" baseline="0" dirty="0">
                <a:ln>
                  <a:noFill/>
                </a:ln>
                <a:solidFill>
                  <a:schemeClr val="bg1"/>
                </a:solidFill>
                <a:effectLst/>
                <a:uLnTx/>
                <a:uFillTx/>
                <a:latin typeface="Arial"/>
                <a:ea typeface="+mn-ea"/>
                <a:cs typeface="Arial"/>
              </a:defRPr>
            </a:lvl1pPr>
          </a:lstStyle>
          <a:p>
            <a:pPr lvl="0"/>
            <a:r>
              <a:rPr lang="de-DE" dirty="0" smtClean="0"/>
              <a:t>Title</a:t>
            </a:r>
            <a:endParaRPr lang="de-DE" dirty="0"/>
          </a:p>
        </p:txBody>
      </p:sp>
      <p:sp>
        <p:nvSpPr>
          <p:cNvPr id="16" name="Text Placeholder 6"/>
          <p:cNvSpPr>
            <a:spLocks noGrp="1"/>
          </p:cNvSpPr>
          <p:nvPr>
            <p:ph type="body" sz="quarter" idx="12" hasCustomPrompt="1"/>
          </p:nvPr>
        </p:nvSpPr>
        <p:spPr>
          <a:xfrm>
            <a:off x="500062" y="5198700"/>
            <a:ext cx="8281987" cy="503080"/>
          </a:xfrm>
        </p:spPr>
        <p:txBody>
          <a:bodyPr anchor="b"/>
          <a:lstStyle>
            <a:lvl1pPr marL="0" indent="0">
              <a:buNone/>
              <a:defRPr sz="1400">
                <a:solidFill>
                  <a:schemeClr val="bg1"/>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noProof="0" smtClean="0"/>
              <a:t>Date</a:t>
            </a:r>
            <a:endParaRPr lang="de-DE" noProof="0"/>
          </a:p>
        </p:txBody>
      </p:sp>
      <p:sp>
        <p:nvSpPr>
          <p:cNvPr id="13" name="Rectangle 4"/>
          <p:cNvSpPr/>
          <p:nvPr userDrawn="1"/>
        </p:nvSpPr>
        <p:spPr>
          <a:xfrm>
            <a:off x="0" y="5782733"/>
            <a:ext cx="9144000" cy="10752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cs typeface="Arial"/>
            </a:endParaRPr>
          </a:p>
        </p:txBody>
      </p:sp>
      <p:pic>
        <p:nvPicPr>
          <p:cNvPr id="12" name="Picture 3" descr="Z:\Departments\Creative Services &amp; Copy Shop\Intern\Corp.Design\Brand Evolution_2015\Logo\IMS Logo RGB.jpg"/>
          <p:cNvPicPr>
            <a:picLocks noChangeAspect="1" noChangeArrowheads="1"/>
          </p:cNvPicPr>
          <p:nvPr userDrawn="1"/>
        </p:nvPicPr>
        <p:blipFill>
          <a:blip r:embed="rId6" cstate="print"/>
          <a:srcRect/>
          <a:stretch>
            <a:fillRect/>
          </a:stretch>
        </p:blipFill>
        <p:spPr bwMode="auto">
          <a:xfrm>
            <a:off x="7267570" y="6221424"/>
            <a:ext cx="1440000" cy="414915"/>
          </a:xfrm>
          <a:prstGeom prst="rect">
            <a:avLst/>
          </a:prstGeom>
          <a:noFill/>
        </p:spPr>
      </p:pic>
    </p:spTree>
    <p:extLst>
      <p:ext uri="{BB962C8B-B14F-4D97-AF65-F5344CB8AC3E}">
        <p14:creationId xmlns:p14="http://schemas.microsoft.com/office/powerpoint/2010/main" val="629148894"/>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p:cSld name="Section slide">
    <p:bg>
      <p:bgPr>
        <a:solidFill>
          <a:schemeClr val="bg2"/>
        </a:solidFill>
        <a:effectLst/>
      </p:bgPr>
    </p:bg>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16173" name="think-cell Folie" r:id="rId4" imgW="360" imgH="360" progId="TCLayout.ActiveDocument.1">
                  <p:embed/>
                </p:oleObj>
              </mc:Choice>
              <mc:Fallback>
                <p:oleObj name="think-cell Folie" r:id="rId4" imgW="360" imgH="36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Placeholder 13"/>
          <p:cNvSpPr>
            <a:spLocks noGrp="1"/>
          </p:cNvSpPr>
          <p:nvPr>
            <p:ph type="body" sz="quarter" idx="10" hasCustomPrompt="1"/>
          </p:nvPr>
        </p:nvSpPr>
        <p:spPr>
          <a:xfrm>
            <a:off x="500062" y="1611314"/>
            <a:ext cx="8281988" cy="1625380"/>
          </a:xfrm>
        </p:spPr>
        <p:txBody>
          <a:bodyPr anchor="b" anchorCtr="0"/>
          <a:lstStyle>
            <a:lvl1pPr marL="0" indent="0">
              <a:lnSpc>
                <a:spcPct val="100000"/>
              </a:lnSpc>
              <a:spcBef>
                <a:spcPts val="0"/>
              </a:spcBef>
              <a:buNone/>
              <a:defRPr sz="5000">
                <a:solidFill>
                  <a:schemeClr val="bg1"/>
                </a:solidFill>
              </a:defRPr>
            </a:lvl1pPr>
          </a:lstStyle>
          <a:p>
            <a:pPr lvl="0"/>
            <a:r>
              <a:rPr lang="de-DE" dirty="0" smtClean="0"/>
              <a:t>Abschnittsfolie</a:t>
            </a:r>
          </a:p>
        </p:txBody>
      </p:sp>
      <p:sp>
        <p:nvSpPr>
          <p:cNvPr id="9" name="Rectangle 4"/>
          <p:cNvSpPr/>
          <p:nvPr userDrawn="1"/>
        </p:nvSpPr>
        <p:spPr>
          <a:xfrm>
            <a:off x="0" y="5782733"/>
            <a:ext cx="9144000" cy="10752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cs typeface="Arial"/>
            </a:endParaRPr>
          </a:p>
        </p:txBody>
      </p:sp>
      <p:pic>
        <p:nvPicPr>
          <p:cNvPr id="6" name="Picture 3" descr="Z:\Departments\Creative Services &amp; Copy Shop\Intern\Corp.Design\Brand Evolution_2015\Logo\IMS Logo RGB.jpg"/>
          <p:cNvPicPr>
            <a:picLocks noChangeAspect="1" noChangeArrowheads="1"/>
          </p:cNvPicPr>
          <p:nvPr userDrawn="1"/>
        </p:nvPicPr>
        <p:blipFill>
          <a:blip r:embed="rId6" cstate="print"/>
          <a:srcRect/>
          <a:stretch>
            <a:fillRect/>
          </a:stretch>
        </p:blipFill>
        <p:spPr bwMode="auto">
          <a:xfrm>
            <a:off x="7267570" y="6221424"/>
            <a:ext cx="1440000" cy="414915"/>
          </a:xfrm>
          <a:prstGeom prst="rect">
            <a:avLst/>
          </a:prstGeom>
          <a:noFill/>
        </p:spPr>
      </p:pic>
    </p:spTree>
    <p:extLst>
      <p:ext uri="{BB962C8B-B14F-4D97-AF65-F5344CB8AC3E}">
        <p14:creationId xmlns:p14="http://schemas.microsoft.com/office/powerpoint/2010/main" val="2268809085"/>
      </p:ext>
    </p:extLst>
  </p:cSld>
  <p:clrMapOvr>
    <a:masterClrMapping/>
  </p:clrMapOvr>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17197"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ctrTitle" hasCustomPrompt="1"/>
          </p:nvPr>
        </p:nvSpPr>
        <p:spPr>
          <a:xfrm>
            <a:off x="500063" y="1611313"/>
            <a:ext cx="8281987" cy="1235337"/>
          </a:xfrm>
        </p:spPr>
        <p:txBody>
          <a:bodyPr anchor="b">
            <a:noAutofit/>
          </a:bodyPr>
          <a:lstStyle>
            <a:lvl1pPr>
              <a:defRPr sz="3600"/>
            </a:lvl1pPr>
          </a:lstStyle>
          <a:p>
            <a:r>
              <a:rPr lang="de-DE" dirty="0" smtClean="0"/>
              <a:t>Zwischenfolie</a:t>
            </a:r>
            <a:endParaRPr lang="de-DE" dirty="0"/>
          </a:p>
        </p:txBody>
      </p:sp>
      <p:sp>
        <p:nvSpPr>
          <p:cNvPr id="3" name="Subtitle 2"/>
          <p:cNvSpPr>
            <a:spLocks noGrp="1"/>
          </p:cNvSpPr>
          <p:nvPr>
            <p:ph type="subTitle" idx="1"/>
          </p:nvPr>
        </p:nvSpPr>
        <p:spPr>
          <a:xfrm>
            <a:off x="500063" y="2853725"/>
            <a:ext cx="8281987" cy="1753721"/>
          </a:xfrm>
        </p:spPr>
        <p:txBody>
          <a:bodyPr>
            <a:noAutofit/>
          </a:bodyPr>
          <a:lstStyle>
            <a:lvl1pPr marL="0" indent="0" algn="l">
              <a:buNone/>
              <a:defRPr sz="2000">
                <a:solidFill>
                  <a:schemeClr val="tx1"/>
                </a:solidFill>
              </a:defRPr>
            </a:lvl1pPr>
            <a:lvl2pPr marL="410291" indent="0" algn="ctr">
              <a:buNone/>
              <a:defRPr>
                <a:solidFill>
                  <a:schemeClr val="tx1">
                    <a:tint val="75000"/>
                  </a:schemeClr>
                </a:solidFill>
              </a:defRPr>
            </a:lvl2pPr>
            <a:lvl3pPr marL="820583" indent="0" algn="ctr">
              <a:buNone/>
              <a:defRPr>
                <a:solidFill>
                  <a:schemeClr val="tx1">
                    <a:tint val="75000"/>
                  </a:schemeClr>
                </a:solidFill>
              </a:defRPr>
            </a:lvl3pPr>
            <a:lvl4pPr marL="1230874" indent="0" algn="ctr">
              <a:buNone/>
              <a:defRPr>
                <a:solidFill>
                  <a:schemeClr val="tx1">
                    <a:tint val="75000"/>
                  </a:schemeClr>
                </a:solidFill>
              </a:defRPr>
            </a:lvl4pPr>
            <a:lvl5pPr marL="1641165" indent="0" algn="ctr">
              <a:buNone/>
              <a:defRPr>
                <a:solidFill>
                  <a:schemeClr val="tx1">
                    <a:tint val="75000"/>
                  </a:schemeClr>
                </a:solidFill>
              </a:defRPr>
            </a:lvl5pPr>
            <a:lvl6pPr marL="2051456" indent="0" algn="ctr">
              <a:buNone/>
              <a:defRPr>
                <a:solidFill>
                  <a:schemeClr val="tx1">
                    <a:tint val="75000"/>
                  </a:schemeClr>
                </a:solidFill>
              </a:defRPr>
            </a:lvl6pPr>
            <a:lvl7pPr marL="2461748" indent="0" algn="ctr">
              <a:buNone/>
              <a:defRPr>
                <a:solidFill>
                  <a:schemeClr val="tx1">
                    <a:tint val="75000"/>
                  </a:schemeClr>
                </a:solidFill>
              </a:defRPr>
            </a:lvl7pPr>
            <a:lvl8pPr marL="2872039" indent="0" algn="ctr">
              <a:buNone/>
              <a:defRPr>
                <a:solidFill>
                  <a:schemeClr val="tx1">
                    <a:tint val="75000"/>
                  </a:schemeClr>
                </a:solidFill>
              </a:defRPr>
            </a:lvl8pPr>
            <a:lvl9pPr marL="3282330" indent="0" algn="ctr">
              <a:buNone/>
              <a:defRPr>
                <a:solidFill>
                  <a:schemeClr val="tx1">
                    <a:tint val="75000"/>
                  </a:schemeClr>
                </a:solidFill>
              </a:defRPr>
            </a:lvl9pPr>
          </a:lstStyle>
          <a:p>
            <a:r>
              <a:rPr lang="de-DE" smtClean="0"/>
              <a:t>Formatvorlage des Untertitelmasters durch Klicken bearbeiten</a:t>
            </a:r>
            <a:endParaRPr lang="de-DE" dirty="0" smtClean="0"/>
          </a:p>
        </p:txBody>
      </p:sp>
      <p:sp>
        <p:nvSpPr>
          <p:cNvPr id="4" name="Footer Placeholder 3"/>
          <p:cNvSpPr>
            <a:spLocks noGrp="1"/>
          </p:cNvSpPr>
          <p:nvPr>
            <p:ph type="ftr" sz="quarter" idx="10"/>
          </p:nvPr>
        </p:nvSpPr>
        <p:spPr/>
        <p:txBody>
          <a:bodyPr/>
          <a:lstStyle>
            <a:lvl1pPr>
              <a:defRPr/>
            </a:lvl1pPr>
          </a:lstStyle>
          <a:p>
            <a:r>
              <a:rPr lang="en-US" smtClean="0"/>
              <a:t>© 2015, IMS HEALTH</a:t>
            </a:r>
            <a:endParaRPr lang="de-DE"/>
          </a:p>
        </p:txBody>
      </p:sp>
    </p:spTree>
    <p:extLst>
      <p:ext uri="{BB962C8B-B14F-4D97-AF65-F5344CB8AC3E}">
        <p14:creationId xmlns:p14="http://schemas.microsoft.com/office/powerpoint/2010/main" val="10794505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Date Placeholder 3"/>
          <p:cNvSpPr>
            <a:spLocks noGrp="1"/>
          </p:cNvSpPr>
          <p:nvPr>
            <p:ph type="dt" sz="half" idx="12"/>
            <p:custDataLst>
              <p:tags r:id="rId1"/>
            </p:custDataLst>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endParaRPr lang="de-DE" dirty="0"/>
          </a:p>
        </p:txBody>
      </p:sp>
      <p:sp>
        <p:nvSpPr>
          <p:cNvPr id="4" name="Footer Placeholder 4"/>
          <p:cNvSpPr>
            <a:spLocks noGrp="1"/>
          </p:cNvSpPr>
          <p:nvPr>
            <p:ph type="ftr" sz="quarter" idx="3"/>
            <p:custDataLst>
              <p:tags r:id="rId2"/>
            </p:custDataLst>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r>
              <a:rPr lang="de-DE" smtClean="0"/>
              <a:t>© 2015, IMS HEALTH</a:t>
            </a:r>
            <a:endParaRPr lang="de-DE" dirty="0"/>
          </a:p>
        </p:txBody>
      </p:sp>
      <p:sp>
        <p:nvSpPr>
          <p:cNvPr id="5" name="Slide Number Placeholder 5"/>
          <p:cNvSpPr>
            <a:spLocks noGrp="1"/>
          </p:cNvSpPr>
          <p:nvPr>
            <p:ph type="sldNum" sz="quarter" idx="4"/>
            <p:custDataLst>
              <p:tags r:id="rId3"/>
            </p:custDataLst>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fld id="{078CA1E6-1B09-488D-A1FF-E8A47C315D27}" type="slidenum">
              <a:rPr lang="de-DE" smtClean="0"/>
              <a:pPr/>
              <a:t>‹Nr.›</a:t>
            </a:fld>
            <a:endParaRPr lang="de-DE"/>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18221"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6" name="Straight Connector 5"/>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12" name="Text Placeholder 2"/>
          <p:cNvSpPr>
            <a:spLocks noGrp="1"/>
          </p:cNvSpPr>
          <p:nvPr>
            <p:ph type="body" sz="quarter" idx="11"/>
          </p:nvPr>
        </p:nvSpPr>
        <p:spPr>
          <a:xfrm>
            <a:off x="500062" y="1088229"/>
            <a:ext cx="8265651" cy="523084"/>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sp>
        <p:nvSpPr>
          <p:cNvPr id="2" name="Footer Placeholder 1"/>
          <p:cNvSpPr>
            <a:spLocks noGrp="1"/>
          </p:cNvSpPr>
          <p:nvPr>
            <p:ph type="ftr" sz="quarter" idx="12"/>
          </p:nvPr>
        </p:nvSpPr>
        <p:spPr/>
        <p:txBody>
          <a:bodyPr/>
          <a:lstStyle>
            <a:lvl1pPr>
              <a:defRPr/>
            </a:lvl1pPr>
          </a:lstStyle>
          <a:p>
            <a:r>
              <a:rPr lang="en-US" smtClean="0"/>
              <a:t>© 2015, IMS HEALTH</a:t>
            </a:r>
            <a:endParaRPr lang="de-DE"/>
          </a:p>
        </p:txBody>
      </p:sp>
      <p:cxnSp>
        <p:nvCxnSpPr>
          <p:cNvPr id="8" name="Straight Connector 5"/>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2448670"/>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19245"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6" name="Straight Connector 5"/>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12" name="Text Placeholder 2"/>
          <p:cNvSpPr>
            <a:spLocks noGrp="1"/>
          </p:cNvSpPr>
          <p:nvPr>
            <p:ph type="body" sz="quarter" idx="11"/>
          </p:nvPr>
        </p:nvSpPr>
        <p:spPr>
          <a:xfrm>
            <a:off x="500062" y="1088229"/>
            <a:ext cx="8265651" cy="523084"/>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sp>
        <p:nvSpPr>
          <p:cNvPr id="2" name="Footer Placeholder 1"/>
          <p:cNvSpPr>
            <a:spLocks noGrp="1"/>
          </p:cNvSpPr>
          <p:nvPr>
            <p:ph type="ftr" sz="quarter" idx="12"/>
          </p:nvPr>
        </p:nvSpPr>
        <p:spPr/>
        <p:txBody>
          <a:bodyPr/>
          <a:lstStyle>
            <a:lvl1pPr>
              <a:defRPr/>
            </a:lvl1pPr>
          </a:lstStyle>
          <a:p>
            <a:r>
              <a:rPr lang="en-US" smtClean="0"/>
              <a:t>© 2015, IMS HEALTH</a:t>
            </a:r>
            <a:endParaRPr lang="de-DE"/>
          </a:p>
        </p:txBody>
      </p:sp>
      <p:cxnSp>
        <p:nvCxnSpPr>
          <p:cNvPr id="8" name="Straight Connector 5"/>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2448670"/>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20269"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6" name="Straight Connector 5"/>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12" name="Text Placeholder 2"/>
          <p:cNvSpPr>
            <a:spLocks noGrp="1"/>
          </p:cNvSpPr>
          <p:nvPr>
            <p:ph type="body" sz="quarter" idx="11"/>
          </p:nvPr>
        </p:nvSpPr>
        <p:spPr>
          <a:xfrm>
            <a:off x="500062" y="1088228"/>
            <a:ext cx="8265651" cy="524671"/>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sp>
        <p:nvSpPr>
          <p:cNvPr id="2" name="Footer Placeholder 1"/>
          <p:cNvSpPr>
            <a:spLocks noGrp="1"/>
          </p:cNvSpPr>
          <p:nvPr>
            <p:ph type="ftr" sz="quarter" idx="12"/>
          </p:nvPr>
        </p:nvSpPr>
        <p:spPr/>
        <p:txBody>
          <a:bodyPr/>
          <a:lstStyle>
            <a:lvl1pPr>
              <a:defRPr/>
            </a:lvl1pPr>
          </a:lstStyle>
          <a:p>
            <a:r>
              <a:rPr lang="en-US" smtClean="0"/>
              <a:t>© 2015, IMS HEALTH</a:t>
            </a:r>
            <a:endParaRPr lang="de-DE"/>
          </a:p>
        </p:txBody>
      </p:sp>
      <p:cxnSp>
        <p:nvCxnSpPr>
          <p:cNvPr id="8" name="Straight Connector 5"/>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2448670"/>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2_Nur Titel">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21293"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0"/>
          </p:nvPr>
        </p:nvSpPr>
        <p:spPr/>
        <p:txBody>
          <a:bodyPr/>
          <a:lstStyle>
            <a:lvl1pPr>
              <a:defRPr/>
            </a:lvl1pPr>
          </a:lstStyle>
          <a:p>
            <a:r>
              <a:rPr lang="en-US" smtClean="0"/>
              <a:t>© 2015, IMS HEALTH</a:t>
            </a:r>
            <a:endParaRPr lang="de-DE"/>
          </a:p>
        </p:txBody>
      </p:sp>
      <p:sp>
        <p:nvSpPr>
          <p:cNvPr id="10" name="Title 1"/>
          <p:cNvSpPr>
            <a:spLocks noGrp="1"/>
          </p:cNvSpPr>
          <p:nvPr>
            <p:ph type="title"/>
          </p:nvPr>
        </p:nvSpPr>
        <p:spPr>
          <a:xfrm>
            <a:off x="500063" y="0"/>
            <a:ext cx="8280000" cy="924431"/>
          </a:xfrm>
        </p:spPr>
        <p:txBody>
          <a:bodyPr wrap="square">
            <a:noAutofit/>
          </a:bodyPr>
          <a:lstStyle>
            <a:lvl1pPr>
              <a:defRPr baseline="0"/>
            </a:lvl1pPr>
          </a:lstStyle>
          <a:p>
            <a:r>
              <a:rPr lang="de-DE" smtClean="0"/>
              <a:t>Titelmasterformat durch Klicken bearbeiten</a:t>
            </a:r>
            <a:endParaRPr lang="de-DE" dirty="0"/>
          </a:p>
        </p:txBody>
      </p:sp>
      <p:cxnSp>
        <p:nvCxnSpPr>
          <p:cNvPr id="11" name="Straight Connector 10"/>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6" name="Straight Connector 10"/>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4893461"/>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22317"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0"/>
          </p:nvPr>
        </p:nvSpPr>
        <p:spPr/>
        <p:txBody>
          <a:bodyPr/>
          <a:lstStyle>
            <a:lvl1pPr>
              <a:defRPr/>
            </a:lvl1pPr>
          </a:lstStyle>
          <a:p>
            <a:r>
              <a:rPr lang="en-US" smtClean="0"/>
              <a:t>© 2015, IMS HEALTH</a:t>
            </a:r>
            <a:endParaRPr lang="de-DE"/>
          </a:p>
        </p:txBody>
      </p:sp>
      <p:sp>
        <p:nvSpPr>
          <p:cNvPr id="10" name="Title 1"/>
          <p:cNvSpPr>
            <a:spLocks noGrp="1"/>
          </p:cNvSpPr>
          <p:nvPr>
            <p:ph type="title"/>
          </p:nvPr>
        </p:nvSpPr>
        <p:spPr>
          <a:xfrm>
            <a:off x="500063" y="0"/>
            <a:ext cx="8280000" cy="924431"/>
          </a:xfrm>
        </p:spPr>
        <p:txBody>
          <a:bodyPr wrap="square">
            <a:noAutofit/>
          </a:bodyPr>
          <a:lstStyle>
            <a:lvl1pPr>
              <a:defRPr baseline="0"/>
            </a:lvl1pPr>
          </a:lstStyle>
          <a:p>
            <a:r>
              <a:rPr lang="de-DE" smtClean="0"/>
              <a:t>Titelmasterformat durch Klicken bearbeiten</a:t>
            </a:r>
            <a:endParaRPr lang="de-DE" dirty="0"/>
          </a:p>
        </p:txBody>
      </p:sp>
      <p:cxnSp>
        <p:nvCxnSpPr>
          <p:cNvPr id="11" name="Straight Connector 10"/>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6" name="Straight Connector 10"/>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4893461"/>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23341"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2"/>
          <p:cNvSpPr>
            <a:spLocks noGrp="1"/>
          </p:cNvSpPr>
          <p:nvPr>
            <p:ph idx="1" hasCustomPrompt="1"/>
          </p:nvPr>
        </p:nvSpPr>
        <p:spPr>
          <a:xfrm>
            <a:off x="500063" y="1611313"/>
            <a:ext cx="8275379" cy="4491037"/>
          </a:xfrm>
          <a:prstGeom prst="rect">
            <a:avLst/>
          </a:prstGeom>
        </p:spPr>
        <p:txBody>
          <a:bodyPr vert="horz" wrap="square" lIns="0" tIns="0" rIns="0" bIns="0" rtlCol="0">
            <a:noAutofit/>
          </a:bodyPr>
          <a:lstStyle>
            <a:lvl1pPr rtl="0">
              <a:defRPr/>
            </a:lvl1pPr>
            <a:lvl2pPr>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 name="Footer Placeholder 2"/>
          <p:cNvSpPr>
            <a:spLocks noGrp="1"/>
          </p:cNvSpPr>
          <p:nvPr>
            <p:ph type="ftr" sz="quarter" idx="12"/>
          </p:nvPr>
        </p:nvSpPr>
        <p:spPr/>
        <p:txBody>
          <a:bodyPr/>
          <a:lstStyle>
            <a:lvl1pPr>
              <a:defRPr/>
            </a:lvl1pPr>
          </a:lstStyle>
          <a:p>
            <a:r>
              <a:rPr lang="en-US" smtClean="0"/>
              <a:t>© 2015, IMS HEALTH</a:t>
            </a:r>
            <a:endParaRPr lang="de-DE" dirty="0"/>
          </a:p>
        </p:txBody>
      </p:sp>
      <p:sp>
        <p:nvSpPr>
          <p:cNvPr id="10"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1" name="Straight Connector 10"/>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1"/>
          </p:nvPr>
        </p:nvSpPr>
        <p:spPr>
          <a:xfrm>
            <a:off x="500062" y="1088229"/>
            <a:ext cx="8265651" cy="523084"/>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9" name="Straight Connector 10"/>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0060845"/>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1_Titel und Inhal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24365"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2"/>
          <p:cNvSpPr>
            <a:spLocks noGrp="1"/>
          </p:cNvSpPr>
          <p:nvPr>
            <p:ph idx="1" hasCustomPrompt="1"/>
          </p:nvPr>
        </p:nvSpPr>
        <p:spPr>
          <a:xfrm>
            <a:off x="500063" y="1611313"/>
            <a:ext cx="8275379" cy="4491037"/>
          </a:xfrm>
          <a:prstGeom prst="rect">
            <a:avLst/>
          </a:prstGeom>
        </p:spPr>
        <p:txBody>
          <a:bodyPr vert="horz" wrap="square" lIns="0" tIns="0" rIns="0" bIns="0" rtlCol="0">
            <a:noAutofit/>
          </a:bodyPr>
          <a:lstStyle>
            <a:lvl1pPr rtl="0">
              <a:defRPr/>
            </a:lvl1pPr>
            <a:lvl2pPr>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 name="Footer Placeholder 2"/>
          <p:cNvSpPr>
            <a:spLocks noGrp="1"/>
          </p:cNvSpPr>
          <p:nvPr>
            <p:ph type="ftr" sz="quarter" idx="12"/>
          </p:nvPr>
        </p:nvSpPr>
        <p:spPr/>
        <p:txBody>
          <a:bodyPr/>
          <a:lstStyle>
            <a:lvl1pPr>
              <a:defRPr/>
            </a:lvl1pPr>
          </a:lstStyle>
          <a:p>
            <a:r>
              <a:rPr lang="en-US" smtClean="0"/>
              <a:t>© 2015, IMS HEALTH</a:t>
            </a:r>
            <a:endParaRPr lang="de-DE" dirty="0"/>
          </a:p>
        </p:txBody>
      </p:sp>
      <p:sp>
        <p:nvSpPr>
          <p:cNvPr id="10"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1" name="Straight Connector 10"/>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1"/>
          </p:nvPr>
        </p:nvSpPr>
        <p:spPr>
          <a:xfrm>
            <a:off x="500062" y="1088229"/>
            <a:ext cx="8265651" cy="523084"/>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9" name="Straight Connector 10"/>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0060845"/>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25389"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2"/>
          <p:cNvSpPr>
            <a:spLocks noGrp="1"/>
          </p:cNvSpPr>
          <p:nvPr>
            <p:ph idx="1" hasCustomPrompt="1"/>
          </p:nvPr>
        </p:nvSpPr>
        <p:spPr>
          <a:xfrm>
            <a:off x="500063" y="1611313"/>
            <a:ext cx="8275379" cy="4491037"/>
          </a:xfrm>
          <a:prstGeom prst="rect">
            <a:avLst/>
          </a:prstGeom>
        </p:spPr>
        <p:txBody>
          <a:bodyPr vert="horz" wrap="square" lIns="0" tIns="0" rIns="0" bIns="0" rtlCol="0">
            <a:noAutofit/>
          </a:bodyPr>
          <a:lstStyle>
            <a:lvl1pPr rtl="0">
              <a:defRPr/>
            </a:lvl1pPr>
            <a:lvl2pPr>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 name="Footer Placeholder 2"/>
          <p:cNvSpPr>
            <a:spLocks noGrp="1"/>
          </p:cNvSpPr>
          <p:nvPr>
            <p:ph type="ftr" sz="quarter" idx="12"/>
          </p:nvPr>
        </p:nvSpPr>
        <p:spPr/>
        <p:txBody>
          <a:bodyPr/>
          <a:lstStyle>
            <a:lvl1pPr>
              <a:defRPr/>
            </a:lvl1pPr>
          </a:lstStyle>
          <a:p>
            <a:r>
              <a:rPr lang="en-US" smtClean="0"/>
              <a:t>© 2015, IMS HEALTH</a:t>
            </a:r>
            <a:endParaRPr lang="de-DE" dirty="0"/>
          </a:p>
        </p:txBody>
      </p:sp>
      <p:sp>
        <p:nvSpPr>
          <p:cNvPr id="10"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1" name="Straight Connector 10"/>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1"/>
          </p:nvPr>
        </p:nvSpPr>
        <p:spPr>
          <a:xfrm>
            <a:off x="500062" y="1088229"/>
            <a:ext cx="8265651" cy="523084"/>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9" name="Straight Connector 10"/>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0060845"/>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26413"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2"/>
          <p:cNvSpPr>
            <a:spLocks noGrp="1"/>
          </p:cNvSpPr>
          <p:nvPr>
            <p:ph idx="1" hasCustomPrompt="1"/>
          </p:nvPr>
        </p:nvSpPr>
        <p:spPr>
          <a:xfrm>
            <a:off x="500063" y="1611313"/>
            <a:ext cx="8275379" cy="4491037"/>
          </a:xfrm>
          <a:prstGeom prst="rect">
            <a:avLst/>
          </a:prstGeom>
        </p:spPr>
        <p:txBody>
          <a:bodyPr vert="horz" wrap="square" lIns="0" tIns="0" rIns="0" bIns="0" rtlCol="0">
            <a:noAutofit/>
          </a:bodyPr>
          <a:lstStyle>
            <a:lvl1pPr rtl="0">
              <a:defRPr/>
            </a:lvl1pPr>
            <a:lvl2pPr>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 name="Footer Placeholder 2"/>
          <p:cNvSpPr>
            <a:spLocks noGrp="1"/>
          </p:cNvSpPr>
          <p:nvPr>
            <p:ph type="ftr" sz="quarter" idx="12"/>
          </p:nvPr>
        </p:nvSpPr>
        <p:spPr/>
        <p:txBody>
          <a:bodyPr/>
          <a:lstStyle>
            <a:lvl1pPr>
              <a:defRPr/>
            </a:lvl1pPr>
          </a:lstStyle>
          <a:p>
            <a:r>
              <a:rPr lang="en-US" smtClean="0"/>
              <a:t>© 2015, IMS HEALTH</a:t>
            </a:r>
            <a:endParaRPr lang="de-DE" dirty="0"/>
          </a:p>
        </p:txBody>
      </p:sp>
      <p:sp>
        <p:nvSpPr>
          <p:cNvPr id="10"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1" name="Straight Connector 10"/>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1"/>
          </p:nvPr>
        </p:nvSpPr>
        <p:spPr>
          <a:xfrm>
            <a:off x="500062" y="1088229"/>
            <a:ext cx="8265651" cy="523084"/>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9" name="Straight Connector 10"/>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0060845"/>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1 Column - Bullets">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27437"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2"/>
          <p:cNvSpPr>
            <a:spLocks noGrp="1"/>
          </p:cNvSpPr>
          <p:nvPr>
            <p:ph idx="1" hasCustomPrompt="1"/>
          </p:nvPr>
        </p:nvSpPr>
        <p:spPr>
          <a:xfrm>
            <a:off x="500063" y="1611313"/>
            <a:ext cx="8275379" cy="4491037"/>
          </a:xfrm>
          <a:prstGeom prst="rect">
            <a:avLst/>
          </a:prstGeom>
        </p:spPr>
        <p:txBody>
          <a:bodyPr vert="horz" wrap="square" lIns="0" tIns="0" rIns="0" bIns="0" rtlCol="0">
            <a:noAutofit/>
          </a:bodyPr>
          <a:lstStyle>
            <a:lvl1pPr rtl="0">
              <a:defRPr/>
            </a:lvl1pPr>
            <a:lvl2pPr>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 name="Footer Placeholder 2"/>
          <p:cNvSpPr>
            <a:spLocks noGrp="1"/>
          </p:cNvSpPr>
          <p:nvPr>
            <p:ph type="ftr" sz="quarter" idx="12"/>
          </p:nvPr>
        </p:nvSpPr>
        <p:spPr/>
        <p:txBody>
          <a:bodyPr/>
          <a:lstStyle>
            <a:lvl1pPr>
              <a:defRPr/>
            </a:lvl1pPr>
          </a:lstStyle>
          <a:p>
            <a:r>
              <a:rPr lang="en-US" smtClean="0"/>
              <a:t>© 2015, IMS HEALTH</a:t>
            </a:r>
            <a:endParaRPr lang="de-DE" dirty="0"/>
          </a:p>
        </p:txBody>
      </p:sp>
      <p:sp>
        <p:nvSpPr>
          <p:cNvPr id="10"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1" name="Straight Connector 10"/>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1"/>
          </p:nvPr>
        </p:nvSpPr>
        <p:spPr>
          <a:xfrm>
            <a:off x="500062" y="1088229"/>
            <a:ext cx="8265651" cy="523084"/>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9" name="Straight Connector 10"/>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006084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4572"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el 3"/>
          <p:cNvSpPr>
            <a:spLocks noGrp="1"/>
          </p:cNvSpPr>
          <p:nvPr>
            <p:ph type="title"/>
          </p:nvPr>
        </p:nvSpPr>
        <p:spPr>
          <a:xfrm>
            <a:off x="454025" y="-1"/>
            <a:ext cx="8221663" cy="836614"/>
          </a:xfrm>
        </p:spPr>
        <p:txBody>
          <a:bodyPr/>
          <a:lstStyle/>
          <a:p>
            <a:r>
              <a:rPr lang="de-DE" smtClean="0"/>
              <a:t>Titelmasterformat durch Klicken bearbeiten</a:t>
            </a:r>
            <a:endParaRPr lang="de-DE" dirty="0"/>
          </a:p>
        </p:txBody>
      </p:sp>
      <p:sp>
        <p:nvSpPr>
          <p:cNvPr id="3" name="Footer Placeholder 11"/>
          <p:cNvSpPr>
            <a:spLocks noGrp="1"/>
          </p:cNvSpPr>
          <p:nvPr>
            <p:ph type="ftr" sz="quarter" idx="10"/>
          </p:nvPr>
        </p:nvSpPr>
        <p:spPr bwMode="auto">
          <a:xfrm>
            <a:off x="481330" y="6356350"/>
            <a:ext cx="68580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r>
              <a:rPr lang="de-DE" smtClean="0"/>
              <a:t>© 2015, IMS HEALTH</a:t>
            </a:r>
            <a:endParaRPr lang="de-DE"/>
          </a:p>
        </p:txBody>
      </p:sp>
      <p:sp>
        <p:nvSpPr>
          <p:cNvPr id="5" name="Slide Number Placeholder 12"/>
          <p:cNvSpPr>
            <a:spLocks noGrp="1"/>
          </p:cNvSpPr>
          <p:nvPr>
            <p:ph type="sldNum" sz="quarter" idx="11"/>
          </p:nvPr>
        </p:nvSpPr>
        <p:spPr bwMode="auto">
          <a:xfrm>
            <a:off x="481330" y="6492875"/>
            <a:ext cx="2286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fld id="{0BC549CF-B437-44E1-9F45-BC18BDAE5EBC}" type="slidenum">
              <a:rPr lang="de-DE" smtClean="0"/>
              <a:pPr/>
              <a:t>‹Nr.›</a:t>
            </a:fld>
            <a:endParaRPr lang="de-DE"/>
          </a:p>
        </p:txBody>
      </p:sp>
      <p:sp>
        <p:nvSpPr>
          <p:cNvPr id="6" name="Date Placeholder 13"/>
          <p:cNvSpPr>
            <a:spLocks noGrp="1"/>
          </p:cNvSpPr>
          <p:nvPr>
            <p:ph type="dt" sz="quarter" idx="12"/>
          </p:nvPr>
        </p:nvSpPr>
        <p:spPr bwMode="auto">
          <a:xfrm>
            <a:off x="716929" y="6492875"/>
            <a:ext cx="66294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endParaRPr lang="de-DE" dirty="0"/>
          </a:p>
        </p:txBody>
      </p:sp>
      <p:sp>
        <p:nvSpPr>
          <p:cNvPr id="9" name="Text Placeholder 4"/>
          <p:cNvSpPr>
            <a:spLocks noGrp="1"/>
          </p:cNvSpPr>
          <p:nvPr>
            <p:ph type="body" sz="quarter" idx="13"/>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2_Titel und Inhalt">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28461"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2"/>
          <p:cNvSpPr>
            <a:spLocks noGrp="1"/>
          </p:cNvSpPr>
          <p:nvPr>
            <p:ph idx="1" hasCustomPrompt="1"/>
          </p:nvPr>
        </p:nvSpPr>
        <p:spPr>
          <a:xfrm>
            <a:off x="500063" y="1095374"/>
            <a:ext cx="8265650" cy="5006975"/>
          </a:xfrm>
          <a:prstGeom prst="rect">
            <a:avLst/>
          </a:prstGeom>
        </p:spPr>
        <p:txBody>
          <a:bodyPr vert="horz" wrap="square" lIns="0" tIns="0" rIns="0" bIns="0" rtlCol="0">
            <a:noAutofit/>
          </a:bodyPr>
          <a:lstStyle>
            <a:lvl1pPr rtl="0">
              <a:defRPr/>
            </a:lvl1pPr>
            <a:lvl2pPr rtl="0">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Footer Placeholder 1"/>
          <p:cNvSpPr>
            <a:spLocks noGrp="1"/>
          </p:cNvSpPr>
          <p:nvPr>
            <p:ph type="ftr" sz="quarter" idx="10"/>
          </p:nvPr>
        </p:nvSpPr>
        <p:spPr/>
        <p:txBody>
          <a:bodyPr/>
          <a:lstStyle>
            <a:lvl1pPr>
              <a:defRPr/>
            </a:lvl1pPr>
          </a:lstStyle>
          <a:p>
            <a:r>
              <a:rPr lang="en-US" smtClean="0"/>
              <a:t>© 2015, IMS HEALTH</a:t>
            </a:r>
            <a:endParaRPr lang="de-DE"/>
          </a:p>
        </p:txBody>
      </p:sp>
      <p:sp>
        <p:nvSpPr>
          <p:cNvPr id="9"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0" name="Straight Connector 9"/>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7" name="Straight Connector 9"/>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3463372"/>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1_Column - Bullets_no subtitle">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29485"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2"/>
          <p:cNvSpPr>
            <a:spLocks noGrp="1"/>
          </p:cNvSpPr>
          <p:nvPr>
            <p:ph idx="1" hasCustomPrompt="1"/>
          </p:nvPr>
        </p:nvSpPr>
        <p:spPr>
          <a:xfrm>
            <a:off x="500063" y="1095374"/>
            <a:ext cx="8265650" cy="5006975"/>
          </a:xfrm>
          <a:prstGeom prst="rect">
            <a:avLst/>
          </a:prstGeom>
        </p:spPr>
        <p:txBody>
          <a:bodyPr vert="horz" wrap="square" lIns="0" tIns="0" rIns="0" bIns="0" rtlCol="0">
            <a:noAutofit/>
          </a:bodyPr>
          <a:lstStyle>
            <a:lvl1pPr rtl="0">
              <a:defRPr/>
            </a:lvl1pPr>
            <a:lvl2pPr rtl="0">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Footer Placeholder 1"/>
          <p:cNvSpPr>
            <a:spLocks noGrp="1"/>
          </p:cNvSpPr>
          <p:nvPr>
            <p:ph type="ftr" sz="quarter" idx="10"/>
          </p:nvPr>
        </p:nvSpPr>
        <p:spPr/>
        <p:txBody>
          <a:bodyPr/>
          <a:lstStyle>
            <a:lvl1pPr>
              <a:defRPr/>
            </a:lvl1pPr>
          </a:lstStyle>
          <a:p>
            <a:r>
              <a:rPr lang="en-US" smtClean="0"/>
              <a:t>© 2015, IMS HEALTH</a:t>
            </a:r>
            <a:endParaRPr lang="de-DE"/>
          </a:p>
        </p:txBody>
      </p:sp>
      <p:sp>
        <p:nvSpPr>
          <p:cNvPr id="9"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0" name="Straight Connector 9"/>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7" name="Straight Connector 9"/>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3463372"/>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3_Column - Bullets_no subtitle">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30509"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2"/>
          <p:cNvSpPr>
            <a:spLocks noGrp="1"/>
          </p:cNvSpPr>
          <p:nvPr>
            <p:ph idx="1" hasCustomPrompt="1"/>
          </p:nvPr>
        </p:nvSpPr>
        <p:spPr>
          <a:xfrm>
            <a:off x="500063" y="1095374"/>
            <a:ext cx="8265650" cy="5006975"/>
          </a:xfrm>
          <a:prstGeom prst="rect">
            <a:avLst/>
          </a:prstGeom>
        </p:spPr>
        <p:txBody>
          <a:bodyPr vert="horz" wrap="square" lIns="0" tIns="0" rIns="0" bIns="0" rtlCol="0">
            <a:noAutofit/>
          </a:bodyPr>
          <a:lstStyle>
            <a:lvl1pPr rtl="0">
              <a:defRPr/>
            </a:lvl1pPr>
            <a:lvl2pPr rtl="0">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Footer Placeholder 1"/>
          <p:cNvSpPr>
            <a:spLocks noGrp="1"/>
          </p:cNvSpPr>
          <p:nvPr>
            <p:ph type="ftr" sz="quarter" idx="10"/>
          </p:nvPr>
        </p:nvSpPr>
        <p:spPr/>
        <p:txBody>
          <a:bodyPr/>
          <a:lstStyle>
            <a:lvl1pPr>
              <a:defRPr/>
            </a:lvl1pPr>
          </a:lstStyle>
          <a:p>
            <a:r>
              <a:rPr lang="en-US" smtClean="0"/>
              <a:t>© 2015, IMS HEALTH</a:t>
            </a:r>
            <a:endParaRPr lang="de-DE"/>
          </a:p>
        </p:txBody>
      </p:sp>
      <p:sp>
        <p:nvSpPr>
          <p:cNvPr id="9"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0" name="Straight Connector 9"/>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7" name="Straight Connector 9"/>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3463372"/>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Eine Spalte - Tex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31533"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Placeholder 2"/>
          <p:cNvSpPr>
            <a:spLocks noGrp="1"/>
          </p:cNvSpPr>
          <p:nvPr>
            <p:ph idx="1"/>
          </p:nvPr>
        </p:nvSpPr>
        <p:spPr>
          <a:xfrm>
            <a:off x="500063" y="1599640"/>
            <a:ext cx="8265650" cy="4502710"/>
          </a:xfrm>
          <a:prstGeom prst="rect">
            <a:avLst/>
          </a:prstGeom>
        </p:spPr>
        <p:txBody>
          <a:bodyPr vert="horz" wrap="square" lIns="0" tIns="0" rIns="0" bIns="0" rtlCol="0">
            <a:noAutofit/>
          </a:bodyPr>
          <a:lstStyle>
            <a:lvl1pPr marL="0" indent="0">
              <a:buNone/>
              <a:defRPr/>
            </a:lvl1pPr>
            <a:lvl2pPr marL="301752" indent="0">
              <a:buNone/>
              <a:defRPr/>
            </a:lvl2pPr>
            <a:lvl3pPr marL="612648" indent="0">
              <a:buNone/>
              <a:defRPr/>
            </a:lvl3pPr>
            <a:lvl4pPr marL="932688" indent="0">
              <a:buNone/>
              <a:defRPr/>
            </a:lvl4pPr>
            <a:lvl5pPr marL="1252728" indent="0">
              <a:buNone/>
              <a:defRPr/>
            </a:lvl5pPr>
          </a:lstStyle>
          <a:p>
            <a:pPr lvl="0"/>
            <a:r>
              <a:rPr lang="de-DE" smtClean="0"/>
              <a:t>Textmasterformate durch Klicken bearbeiten</a:t>
            </a:r>
          </a:p>
        </p:txBody>
      </p:sp>
      <p:sp>
        <p:nvSpPr>
          <p:cNvPr id="2" name="Footer Placeholder 1"/>
          <p:cNvSpPr>
            <a:spLocks noGrp="1"/>
          </p:cNvSpPr>
          <p:nvPr>
            <p:ph type="ftr" sz="quarter" idx="12"/>
          </p:nvPr>
        </p:nvSpPr>
        <p:spPr/>
        <p:txBody>
          <a:bodyPr/>
          <a:lstStyle>
            <a:lvl1pPr>
              <a:defRPr/>
            </a:lvl1pPr>
          </a:lstStyle>
          <a:p>
            <a:r>
              <a:rPr lang="en-US" smtClean="0"/>
              <a:t>© 2015, IMS HEALTH</a:t>
            </a:r>
            <a:endParaRPr lang="de-DE"/>
          </a:p>
        </p:txBody>
      </p:sp>
      <p:sp>
        <p:nvSpPr>
          <p:cNvPr id="13"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4" name="Straight Connector 13"/>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1"/>
          </p:nvPr>
        </p:nvSpPr>
        <p:spPr>
          <a:xfrm>
            <a:off x="500062" y="1088228"/>
            <a:ext cx="8265651" cy="511411"/>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9" name="Straight Connector 13"/>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5655487"/>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1 Column - Tex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32557"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Placeholder 2"/>
          <p:cNvSpPr>
            <a:spLocks noGrp="1"/>
          </p:cNvSpPr>
          <p:nvPr>
            <p:ph idx="1"/>
          </p:nvPr>
        </p:nvSpPr>
        <p:spPr>
          <a:xfrm>
            <a:off x="500063" y="1599640"/>
            <a:ext cx="8265650" cy="4502710"/>
          </a:xfrm>
          <a:prstGeom prst="rect">
            <a:avLst/>
          </a:prstGeom>
        </p:spPr>
        <p:txBody>
          <a:bodyPr vert="horz" wrap="square" lIns="0" tIns="0" rIns="0" bIns="0" rtlCol="0">
            <a:noAutofit/>
          </a:bodyPr>
          <a:lstStyle>
            <a:lvl1pPr marL="0" indent="0">
              <a:buNone/>
              <a:defRPr/>
            </a:lvl1pPr>
            <a:lvl2pPr marL="301752" indent="0">
              <a:buNone/>
              <a:defRPr/>
            </a:lvl2pPr>
            <a:lvl3pPr marL="612648" indent="0">
              <a:buNone/>
              <a:defRPr/>
            </a:lvl3pPr>
            <a:lvl4pPr marL="932688" indent="0">
              <a:buNone/>
              <a:defRPr/>
            </a:lvl4pPr>
            <a:lvl5pPr marL="1252728" indent="0">
              <a:buNone/>
              <a:defRPr/>
            </a:lvl5pPr>
          </a:lstStyle>
          <a:p>
            <a:pPr lvl="0"/>
            <a:r>
              <a:rPr lang="de-DE" smtClean="0"/>
              <a:t>Textmasterformate durch Klicken bearbeiten</a:t>
            </a:r>
          </a:p>
        </p:txBody>
      </p:sp>
      <p:sp>
        <p:nvSpPr>
          <p:cNvPr id="2" name="Footer Placeholder 1"/>
          <p:cNvSpPr>
            <a:spLocks noGrp="1"/>
          </p:cNvSpPr>
          <p:nvPr>
            <p:ph type="ftr" sz="quarter" idx="12"/>
          </p:nvPr>
        </p:nvSpPr>
        <p:spPr/>
        <p:txBody>
          <a:bodyPr/>
          <a:lstStyle>
            <a:lvl1pPr>
              <a:defRPr/>
            </a:lvl1pPr>
          </a:lstStyle>
          <a:p>
            <a:r>
              <a:rPr lang="en-US" smtClean="0"/>
              <a:t>© 2015, IMS HEALTH</a:t>
            </a:r>
            <a:endParaRPr lang="de-DE"/>
          </a:p>
        </p:txBody>
      </p:sp>
      <p:sp>
        <p:nvSpPr>
          <p:cNvPr id="13"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4" name="Straight Connector 13"/>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1"/>
          </p:nvPr>
        </p:nvSpPr>
        <p:spPr>
          <a:xfrm>
            <a:off x="500062" y="1088228"/>
            <a:ext cx="8265651" cy="511411"/>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9" name="Straight Connector 13"/>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5655487"/>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el und Tabelle">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33581"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2"/>
          </p:nvPr>
        </p:nvSpPr>
        <p:spPr/>
        <p:txBody>
          <a:bodyPr/>
          <a:lstStyle>
            <a:lvl1pPr>
              <a:defRPr/>
            </a:lvl1pPr>
          </a:lstStyle>
          <a:p>
            <a:r>
              <a:rPr lang="en-US" smtClean="0"/>
              <a:t>© 2015, IMS HEALTH</a:t>
            </a:r>
            <a:endParaRPr lang="de-DE"/>
          </a:p>
        </p:txBody>
      </p:sp>
      <p:sp>
        <p:nvSpPr>
          <p:cNvPr id="13"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4" name="Straight Connector 13"/>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1"/>
          </p:nvPr>
        </p:nvSpPr>
        <p:spPr>
          <a:xfrm>
            <a:off x="500062" y="1088228"/>
            <a:ext cx="8265651" cy="511411"/>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9" name="Straight Connector 13"/>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10" name="Table Placeholder 2"/>
          <p:cNvSpPr>
            <a:spLocks noGrp="1"/>
          </p:cNvSpPr>
          <p:nvPr>
            <p:ph type="tbl" idx="1"/>
          </p:nvPr>
        </p:nvSpPr>
        <p:spPr>
          <a:xfrm>
            <a:off x="501650" y="1612900"/>
            <a:ext cx="8280400" cy="4489450"/>
          </a:xfrm>
        </p:spPr>
        <p:txBody>
          <a:bodyPr/>
          <a:lstStyle>
            <a:lvl1pPr>
              <a:defRPr/>
            </a:lvl1pPr>
          </a:lstStyle>
          <a:p>
            <a:pPr lvl="0"/>
            <a:r>
              <a:rPr lang="de-DE" noProof="0" smtClean="0"/>
              <a:t>Tabelle durch Klicken auf Symbol hinzufügen</a:t>
            </a:r>
            <a:endParaRPr lang="de-DE" noProof="0" dirty="0" smtClean="0"/>
          </a:p>
        </p:txBody>
      </p:sp>
    </p:spTree>
    <p:extLst>
      <p:ext uri="{BB962C8B-B14F-4D97-AF65-F5344CB8AC3E}">
        <p14:creationId xmlns:p14="http://schemas.microsoft.com/office/powerpoint/2010/main" val="835655487"/>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Titel und Tabelle">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34605"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2"/>
          </p:nvPr>
        </p:nvSpPr>
        <p:spPr/>
        <p:txBody>
          <a:bodyPr/>
          <a:lstStyle>
            <a:lvl1pPr>
              <a:defRPr/>
            </a:lvl1pPr>
          </a:lstStyle>
          <a:p>
            <a:r>
              <a:rPr lang="en-US" smtClean="0"/>
              <a:t>© 2015, IMS HEALTH</a:t>
            </a:r>
            <a:endParaRPr lang="de-DE"/>
          </a:p>
        </p:txBody>
      </p:sp>
      <p:sp>
        <p:nvSpPr>
          <p:cNvPr id="13"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4" name="Straight Connector 13"/>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9" name="Straight Connector 13"/>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10" name="Table Placeholder 2"/>
          <p:cNvSpPr>
            <a:spLocks noGrp="1"/>
          </p:cNvSpPr>
          <p:nvPr>
            <p:ph type="tbl" idx="1"/>
          </p:nvPr>
        </p:nvSpPr>
        <p:spPr>
          <a:xfrm>
            <a:off x="501650" y="1612900"/>
            <a:ext cx="8280400" cy="4489450"/>
          </a:xfrm>
        </p:spPr>
        <p:txBody>
          <a:bodyPr/>
          <a:lstStyle>
            <a:lvl1pPr>
              <a:defRPr/>
            </a:lvl1pPr>
          </a:lstStyle>
          <a:p>
            <a:pPr lvl="0"/>
            <a:r>
              <a:rPr lang="de-DE" noProof="0" smtClean="0"/>
              <a:t>Tabelle durch Klicken auf Symbol hinzufügen</a:t>
            </a:r>
            <a:endParaRPr lang="de-DE" noProof="0" dirty="0" smtClean="0"/>
          </a:p>
        </p:txBody>
      </p:sp>
    </p:spTree>
    <p:extLst>
      <p:ext uri="{BB962C8B-B14F-4D97-AF65-F5344CB8AC3E}">
        <p14:creationId xmlns:p14="http://schemas.microsoft.com/office/powerpoint/2010/main" val="835655487"/>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and 2 Content Layout: Chart and Text">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35629"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7"/>
          <p:cNvSpPr>
            <a:spLocks noGrp="1"/>
          </p:cNvSpPr>
          <p:nvPr>
            <p:ph sz="quarter" idx="12" hasCustomPrompt="1"/>
          </p:nvPr>
        </p:nvSpPr>
        <p:spPr>
          <a:xfrm>
            <a:off x="500063" y="1594088"/>
            <a:ext cx="3968496" cy="4500325"/>
          </a:xfrm>
        </p:spPr>
        <p:txBody>
          <a:bodyPr wrap="square">
            <a:noAutofit/>
          </a:bodyPr>
          <a:lstStyle>
            <a:lvl1pPr rtl="0">
              <a:defRPr/>
            </a:lvl1pPr>
            <a:lvl2pPr rtl="0">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Content Placeholder 7"/>
          <p:cNvSpPr>
            <a:spLocks noGrp="1"/>
          </p:cNvSpPr>
          <p:nvPr>
            <p:ph sz="quarter" idx="13" hasCustomPrompt="1"/>
          </p:nvPr>
        </p:nvSpPr>
        <p:spPr>
          <a:xfrm>
            <a:off x="4666012" y="1611314"/>
            <a:ext cx="4030694" cy="4483100"/>
          </a:xfrm>
        </p:spPr>
        <p:txBody>
          <a:bodyPr wrap="square">
            <a:noAutofit/>
          </a:bodyPr>
          <a:lstStyle>
            <a:lvl1pPr rtl="0">
              <a:defRPr/>
            </a:lvl1pPr>
            <a:lvl2pPr rtl="0">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Footer Placeholder 1"/>
          <p:cNvSpPr>
            <a:spLocks noGrp="1"/>
          </p:cNvSpPr>
          <p:nvPr>
            <p:ph type="ftr" sz="quarter" idx="14"/>
          </p:nvPr>
        </p:nvSpPr>
        <p:spPr/>
        <p:txBody>
          <a:bodyPr/>
          <a:lstStyle>
            <a:lvl1pPr>
              <a:defRPr/>
            </a:lvl1pPr>
          </a:lstStyle>
          <a:p>
            <a:r>
              <a:rPr lang="en-US" smtClean="0"/>
              <a:t>© 2015, IMS HEALTH</a:t>
            </a:r>
            <a:endParaRPr lang="de-DE"/>
          </a:p>
        </p:txBody>
      </p:sp>
      <p:sp>
        <p:nvSpPr>
          <p:cNvPr id="13"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4" name="Straight Connector 13"/>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8" name="Text Placeholder 2"/>
          <p:cNvSpPr>
            <a:spLocks noGrp="1"/>
          </p:cNvSpPr>
          <p:nvPr>
            <p:ph type="body" sz="quarter" idx="11"/>
          </p:nvPr>
        </p:nvSpPr>
        <p:spPr>
          <a:xfrm>
            <a:off x="500062" y="1088229"/>
            <a:ext cx="8265651" cy="511410"/>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10" name="Straight Connector 13"/>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9010059"/>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2 Column - Bullets">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36653"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7"/>
          <p:cNvSpPr>
            <a:spLocks noGrp="1"/>
          </p:cNvSpPr>
          <p:nvPr>
            <p:ph sz="quarter" idx="12" hasCustomPrompt="1"/>
          </p:nvPr>
        </p:nvSpPr>
        <p:spPr>
          <a:xfrm>
            <a:off x="500063" y="1594088"/>
            <a:ext cx="3968496" cy="4500325"/>
          </a:xfrm>
        </p:spPr>
        <p:txBody>
          <a:bodyPr wrap="square">
            <a:noAutofit/>
          </a:bodyPr>
          <a:lstStyle>
            <a:lvl1pPr rtl="0">
              <a:defRPr/>
            </a:lvl1pPr>
            <a:lvl2pPr rtl="0">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Content Placeholder 7"/>
          <p:cNvSpPr>
            <a:spLocks noGrp="1"/>
          </p:cNvSpPr>
          <p:nvPr>
            <p:ph sz="quarter" idx="13" hasCustomPrompt="1"/>
          </p:nvPr>
        </p:nvSpPr>
        <p:spPr>
          <a:xfrm>
            <a:off x="4666012" y="1611314"/>
            <a:ext cx="4030694" cy="4483100"/>
          </a:xfrm>
        </p:spPr>
        <p:txBody>
          <a:bodyPr wrap="square">
            <a:noAutofit/>
          </a:bodyPr>
          <a:lstStyle>
            <a:lvl1pPr rtl="0">
              <a:defRPr/>
            </a:lvl1pPr>
            <a:lvl2pPr rtl="0">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Footer Placeholder 1"/>
          <p:cNvSpPr>
            <a:spLocks noGrp="1"/>
          </p:cNvSpPr>
          <p:nvPr>
            <p:ph type="ftr" sz="quarter" idx="14"/>
          </p:nvPr>
        </p:nvSpPr>
        <p:spPr/>
        <p:txBody>
          <a:bodyPr/>
          <a:lstStyle>
            <a:lvl1pPr>
              <a:defRPr/>
            </a:lvl1pPr>
          </a:lstStyle>
          <a:p>
            <a:r>
              <a:rPr lang="en-US" smtClean="0"/>
              <a:t>© 2015, IMS HEALTH</a:t>
            </a:r>
            <a:endParaRPr lang="de-DE"/>
          </a:p>
        </p:txBody>
      </p:sp>
      <p:sp>
        <p:nvSpPr>
          <p:cNvPr id="13"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4" name="Straight Connector 13"/>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8" name="Text Placeholder 2"/>
          <p:cNvSpPr>
            <a:spLocks noGrp="1"/>
          </p:cNvSpPr>
          <p:nvPr>
            <p:ph type="body" sz="quarter" idx="11"/>
          </p:nvPr>
        </p:nvSpPr>
        <p:spPr>
          <a:xfrm>
            <a:off x="500062" y="1088229"/>
            <a:ext cx="8265651" cy="511410"/>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10" name="Straight Connector 13"/>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9010059"/>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37677"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7"/>
          <p:cNvSpPr>
            <a:spLocks noGrp="1"/>
          </p:cNvSpPr>
          <p:nvPr>
            <p:ph sz="quarter" idx="12" hasCustomPrompt="1"/>
          </p:nvPr>
        </p:nvSpPr>
        <p:spPr>
          <a:xfrm>
            <a:off x="500063" y="1594088"/>
            <a:ext cx="3968496" cy="4500325"/>
          </a:xfrm>
        </p:spPr>
        <p:txBody>
          <a:bodyPr wrap="square">
            <a:noAutofit/>
          </a:bodyPr>
          <a:lstStyle>
            <a:lvl1pPr rtl="0">
              <a:defRPr/>
            </a:lvl1pPr>
            <a:lvl2pPr rtl="0">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Content Placeholder 7"/>
          <p:cNvSpPr>
            <a:spLocks noGrp="1"/>
          </p:cNvSpPr>
          <p:nvPr>
            <p:ph sz="quarter" idx="13" hasCustomPrompt="1"/>
          </p:nvPr>
        </p:nvSpPr>
        <p:spPr>
          <a:xfrm>
            <a:off x="4666012" y="1611314"/>
            <a:ext cx="4030694" cy="4483100"/>
          </a:xfrm>
        </p:spPr>
        <p:txBody>
          <a:bodyPr wrap="square">
            <a:noAutofit/>
          </a:bodyPr>
          <a:lstStyle>
            <a:lvl1pPr rtl="0">
              <a:defRPr/>
            </a:lvl1pPr>
            <a:lvl2pPr rtl="0">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Footer Placeholder 1"/>
          <p:cNvSpPr>
            <a:spLocks noGrp="1"/>
          </p:cNvSpPr>
          <p:nvPr>
            <p:ph type="ftr" sz="quarter" idx="14"/>
          </p:nvPr>
        </p:nvSpPr>
        <p:spPr/>
        <p:txBody>
          <a:bodyPr/>
          <a:lstStyle>
            <a:lvl1pPr>
              <a:defRPr/>
            </a:lvl1pPr>
          </a:lstStyle>
          <a:p>
            <a:r>
              <a:rPr lang="en-US" smtClean="0"/>
              <a:t>© 2015, IMS HEALTH</a:t>
            </a:r>
            <a:endParaRPr lang="de-DE"/>
          </a:p>
        </p:txBody>
      </p:sp>
      <p:sp>
        <p:nvSpPr>
          <p:cNvPr id="13"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4" name="Straight Connector 13"/>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8" name="Text Placeholder 2"/>
          <p:cNvSpPr>
            <a:spLocks noGrp="1"/>
          </p:cNvSpPr>
          <p:nvPr>
            <p:ph type="body" sz="quarter" idx="11"/>
          </p:nvPr>
        </p:nvSpPr>
        <p:spPr>
          <a:xfrm>
            <a:off x="500062" y="1088229"/>
            <a:ext cx="8265651" cy="511410"/>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10" name="Straight Connector 13"/>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90100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13708"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8787" y="-1"/>
            <a:ext cx="8226425" cy="836614"/>
          </a:xfrm>
        </p:spPr>
        <p:txBody>
          <a:bodyPr/>
          <a:lstStyle/>
          <a:p>
            <a:r>
              <a:rPr lang="de-DE" smtClean="0"/>
              <a:t>Titelmasterformat durch Klicken bearbeiten</a:t>
            </a:r>
            <a:endParaRPr lang="de-DE" dirty="0"/>
          </a:p>
        </p:txBody>
      </p:sp>
      <p:sp>
        <p:nvSpPr>
          <p:cNvPr id="3" name="Content Placeholder 2"/>
          <p:cNvSpPr>
            <a:spLocks noGrp="1"/>
          </p:cNvSpPr>
          <p:nvPr>
            <p:ph idx="1"/>
          </p:nvPr>
        </p:nvSpPr>
        <p:spPr>
          <a:xfrm>
            <a:off x="454025" y="1601788"/>
            <a:ext cx="8221663" cy="43846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endParaRPr lang="de-DE" dirty="0"/>
          </a:p>
        </p:txBody>
      </p:sp>
      <p:sp>
        <p:nvSpPr>
          <p:cNvPr id="14"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r>
              <a:rPr lang="de-DE" smtClean="0"/>
              <a:t>© 2015, IMS HEALTH</a:t>
            </a:r>
            <a:endParaRPr lang="de-DE" dirty="0"/>
          </a:p>
        </p:txBody>
      </p:sp>
      <p:sp>
        <p:nvSpPr>
          <p:cNvPr id="15"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fld id="{078CA1E6-1B09-488D-A1FF-E8A47C315D27}" type="slidenum">
              <a:rPr lang="de-DE" smtClean="0"/>
              <a:pPr/>
              <a:t>‹Nr.›</a:t>
            </a:fld>
            <a:endParaRPr lang="de-DE"/>
          </a:p>
        </p:txBody>
      </p:sp>
    </p:spTree>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38701"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7"/>
          <p:cNvSpPr>
            <a:spLocks noGrp="1"/>
          </p:cNvSpPr>
          <p:nvPr>
            <p:ph sz="quarter" idx="12" hasCustomPrompt="1"/>
          </p:nvPr>
        </p:nvSpPr>
        <p:spPr>
          <a:xfrm>
            <a:off x="500063" y="1594088"/>
            <a:ext cx="3968496" cy="4500325"/>
          </a:xfrm>
        </p:spPr>
        <p:txBody>
          <a:bodyPr wrap="square">
            <a:noAutofit/>
          </a:bodyPr>
          <a:lstStyle>
            <a:lvl1pPr rtl="0">
              <a:defRPr/>
            </a:lvl1pPr>
            <a:lvl2pPr rtl="0">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Content Placeholder 7"/>
          <p:cNvSpPr>
            <a:spLocks noGrp="1"/>
          </p:cNvSpPr>
          <p:nvPr>
            <p:ph sz="quarter" idx="13" hasCustomPrompt="1"/>
          </p:nvPr>
        </p:nvSpPr>
        <p:spPr>
          <a:xfrm>
            <a:off x="4666012" y="1611314"/>
            <a:ext cx="4030694" cy="4483100"/>
          </a:xfrm>
        </p:spPr>
        <p:txBody>
          <a:bodyPr wrap="square">
            <a:noAutofit/>
          </a:bodyPr>
          <a:lstStyle>
            <a:lvl1pPr rtl="0">
              <a:defRPr/>
            </a:lvl1pPr>
            <a:lvl2pPr rtl="0">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Footer Placeholder 1"/>
          <p:cNvSpPr>
            <a:spLocks noGrp="1"/>
          </p:cNvSpPr>
          <p:nvPr>
            <p:ph type="ftr" sz="quarter" idx="14"/>
          </p:nvPr>
        </p:nvSpPr>
        <p:spPr/>
        <p:txBody>
          <a:bodyPr/>
          <a:lstStyle>
            <a:lvl1pPr>
              <a:defRPr/>
            </a:lvl1pPr>
          </a:lstStyle>
          <a:p>
            <a:r>
              <a:rPr lang="en-US" smtClean="0"/>
              <a:t>© 2015, IMS HEALTH</a:t>
            </a:r>
            <a:endParaRPr lang="de-DE"/>
          </a:p>
        </p:txBody>
      </p:sp>
      <p:sp>
        <p:nvSpPr>
          <p:cNvPr id="13"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4" name="Straight Connector 13"/>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10" name="Straight Connector 13"/>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9010059"/>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Zwei Spalten - ohne Aufzählung">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39725"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7"/>
          <p:cNvSpPr>
            <a:spLocks noGrp="1"/>
          </p:cNvSpPr>
          <p:nvPr>
            <p:ph sz="quarter" idx="12"/>
          </p:nvPr>
        </p:nvSpPr>
        <p:spPr>
          <a:xfrm>
            <a:off x="500062" y="1599639"/>
            <a:ext cx="3963877" cy="4493189"/>
          </a:xfrm>
        </p:spPr>
        <p:txBody>
          <a:bodyPr wrap="square">
            <a:noAutofit/>
          </a:bodyPr>
          <a:lstStyle>
            <a:lvl1pPr marL="0" indent="0">
              <a:spcBef>
                <a:spcPts val="1176"/>
              </a:spcBef>
              <a:buNone/>
              <a:defRPr/>
            </a:lvl1pPr>
            <a:lvl2pPr marL="410291" indent="0">
              <a:buNone/>
              <a:defRPr/>
            </a:lvl2pPr>
            <a:lvl3pPr marL="820582" indent="0">
              <a:buNone/>
              <a:defRPr/>
            </a:lvl3pPr>
            <a:lvl4pPr marL="1230873" indent="0">
              <a:buNone/>
              <a:defRPr/>
            </a:lvl4pPr>
            <a:lvl5pPr marL="1641165" indent="0">
              <a:buNone/>
              <a:defRPr/>
            </a:lvl5pPr>
          </a:lstStyle>
          <a:p>
            <a:pPr lvl="0"/>
            <a:r>
              <a:rPr lang="de-DE" smtClean="0"/>
              <a:t>Textmasterformate durch Klicken bearbeiten</a:t>
            </a:r>
          </a:p>
        </p:txBody>
      </p:sp>
      <p:sp>
        <p:nvSpPr>
          <p:cNvPr id="10" name="Content Placeholder 7"/>
          <p:cNvSpPr>
            <a:spLocks noGrp="1"/>
          </p:cNvSpPr>
          <p:nvPr>
            <p:ph sz="quarter" idx="13"/>
          </p:nvPr>
        </p:nvSpPr>
        <p:spPr>
          <a:xfrm>
            <a:off x="4756548" y="1599639"/>
            <a:ext cx="4009166" cy="4493189"/>
          </a:xfrm>
        </p:spPr>
        <p:txBody>
          <a:bodyPr wrap="square">
            <a:noAutofit/>
          </a:bodyPr>
          <a:lstStyle>
            <a:lvl1pPr marL="0" indent="0">
              <a:spcBef>
                <a:spcPts val="1176"/>
              </a:spcBef>
              <a:buNone/>
              <a:defRPr/>
            </a:lvl1pPr>
            <a:lvl2pPr marL="410291" indent="0">
              <a:buNone/>
              <a:defRPr/>
            </a:lvl2pPr>
            <a:lvl3pPr marL="820582" indent="0">
              <a:buNone/>
              <a:defRPr/>
            </a:lvl3pPr>
            <a:lvl4pPr marL="1230873" indent="0">
              <a:buNone/>
              <a:defRPr/>
            </a:lvl4pPr>
            <a:lvl5pPr marL="1641165" indent="0">
              <a:buNone/>
              <a:defRPr/>
            </a:lvl5pPr>
          </a:lstStyle>
          <a:p>
            <a:pPr lvl="0"/>
            <a:r>
              <a:rPr lang="de-DE" smtClean="0"/>
              <a:t>Textmasterformate durch Klicken bearbeiten</a:t>
            </a:r>
          </a:p>
        </p:txBody>
      </p:sp>
      <p:sp>
        <p:nvSpPr>
          <p:cNvPr id="2" name="Footer Placeholder 1"/>
          <p:cNvSpPr>
            <a:spLocks noGrp="1"/>
          </p:cNvSpPr>
          <p:nvPr>
            <p:ph type="ftr" sz="quarter" idx="14"/>
          </p:nvPr>
        </p:nvSpPr>
        <p:spPr/>
        <p:txBody>
          <a:bodyPr/>
          <a:lstStyle>
            <a:lvl1pPr>
              <a:defRPr/>
            </a:lvl1pPr>
          </a:lstStyle>
          <a:p>
            <a:r>
              <a:rPr lang="en-US" smtClean="0"/>
              <a:t>© 2015, IMS HEALTH</a:t>
            </a:r>
            <a:endParaRPr lang="de-DE"/>
          </a:p>
        </p:txBody>
      </p:sp>
      <p:sp>
        <p:nvSpPr>
          <p:cNvPr id="15"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6" name="Straight Connector 15"/>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type="body" sz="quarter" idx="11"/>
          </p:nvPr>
        </p:nvSpPr>
        <p:spPr>
          <a:xfrm>
            <a:off x="500062" y="1088229"/>
            <a:ext cx="8265651" cy="511410"/>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12" name="Straight Connector 15"/>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9277775"/>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2 Column - No Bullets">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40749"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7"/>
          <p:cNvSpPr>
            <a:spLocks noGrp="1"/>
          </p:cNvSpPr>
          <p:nvPr>
            <p:ph sz="quarter" idx="12"/>
          </p:nvPr>
        </p:nvSpPr>
        <p:spPr>
          <a:xfrm>
            <a:off x="500062" y="1599639"/>
            <a:ext cx="3963877" cy="4493189"/>
          </a:xfrm>
        </p:spPr>
        <p:txBody>
          <a:bodyPr wrap="square">
            <a:noAutofit/>
          </a:bodyPr>
          <a:lstStyle>
            <a:lvl1pPr marL="0" indent="0">
              <a:spcBef>
                <a:spcPts val="1176"/>
              </a:spcBef>
              <a:buNone/>
              <a:defRPr/>
            </a:lvl1pPr>
            <a:lvl2pPr marL="410291" indent="0">
              <a:buNone/>
              <a:defRPr/>
            </a:lvl2pPr>
            <a:lvl3pPr marL="820582" indent="0">
              <a:buNone/>
              <a:defRPr/>
            </a:lvl3pPr>
            <a:lvl4pPr marL="1230873" indent="0">
              <a:buNone/>
              <a:defRPr/>
            </a:lvl4pPr>
            <a:lvl5pPr marL="1641165" indent="0">
              <a:buNone/>
              <a:defRPr/>
            </a:lvl5pPr>
          </a:lstStyle>
          <a:p>
            <a:pPr lvl="0"/>
            <a:r>
              <a:rPr lang="de-DE" smtClean="0"/>
              <a:t>Textmasterformate durch Klicken bearbeiten</a:t>
            </a:r>
          </a:p>
        </p:txBody>
      </p:sp>
      <p:sp>
        <p:nvSpPr>
          <p:cNvPr id="10" name="Content Placeholder 7"/>
          <p:cNvSpPr>
            <a:spLocks noGrp="1"/>
          </p:cNvSpPr>
          <p:nvPr>
            <p:ph sz="quarter" idx="13"/>
          </p:nvPr>
        </p:nvSpPr>
        <p:spPr>
          <a:xfrm>
            <a:off x="4756548" y="1599639"/>
            <a:ext cx="4009166" cy="4493189"/>
          </a:xfrm>
        </p:spPr>
        <p:txBody>
          <a:bodyPr wrap="square">
            <a:noAutofit/>
          </a:bodyPr>
          <a:lstStyle>
            <a:lvl1pPr marL="0" indent="0">
              <a:spcBef>
                <a:spcPts val="1176"/>
              </a:spcBef>
              <a:buNone/>
              <a:defRPr/>
            </a:lvl1pPr>
            <a:lvl2pPr marL="410291" indent="0">
              <a:buNone/>
              <a:defRPr/>
            </a:lvl2pPr>
            <a:lvl3pPr marL="820582" indent="0">
              <a:buNone/>
              <a:defRPr/>
            </a:lvl3pPr>
            <a:lvl4pPr marL="1230873" indent="0">
              <a:buNone/>
              <a:defRPr/>
            </a:lvl4pPr>
            <a:lvl5pPr marL="1641165" indent="0">
              <a:buNone/>
              <a:defRPr/>
            </a:lvl5pPr>
          </a:lstStyle>
          <a:p>
            <a:pPr lvl="0"/>
            <a:r>
              <a:rPr lang="de-DE" smtClean="0"/>
              <a:t>Textmasterformate durch Klicken bearbeiten</a:t>
            </a:r>
          </a:p>
        </p:txBody>
      </p:sp>
      <p:sp>
        <p:nvSpPr>
          <p:cNvPr id="2" name="Footer Placeholder 1"/>
          <p:cNvSpPr>
            <a:spLocks noGrp="1"/>
          </p:cNvSpPr>
          <p:nvPr>
            <p:ph type="ftr" sz="quarter" idx="14"/>
          </p:nvPr>
        </p:nvSpPr>
        <p:spPr/>
        <p:txBody>
          <a:bodyPr/>
          <a:lstStyle>
            <a:lvl1pPr>
              <a:defRPr/>
            </a:lvl1pPr>
          </a:lstStyle>
          <a:p>
            <a:r>
              <a:rPr lang="en-US" smtClean="0"/>
              <a:t>© 2015, IMS HEALTH</a:t>
            </a:r>
            <a:endParaRPr lang="de-DE"/>
          </a:p>
        </p:txBody>
      </p:sp>
      <p:sp>
        <p:nvSpPr>
          <p:cNvPr id="15"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6" name="Straight Connector 15"/>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type="body" sz="quarter" idx="11"/>
          </p:nvPr>
        </p:nvSpPr>
        <p:spPr>
          <a:xfrm>
            <a:off x="500062" y="1088229"/>
            <a:ext cx="8265651" cy="511410"/>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12" name="Straight Connector 15"/>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9277775"/>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itle and 2 Charts">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41773"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7"/>
          <p:cNvSpPr>
            <a:spLocks noGrp="1"/>
          </p:cNvSpPr>
          <p:nvPr>
            <p:ph sz="quarter" idx="12"/>
          </p:nvPr>
        </p:nvSpPr>
        <p:spPr>
          <a:xfrm>
            <a:off x="500062" y="1599639"/>
            <a:ext cx="3963877" cy="4493189"/>
          </a:xfrm>
        </p:spPr>
        <p:txBody>
          <a:bodyPr wrap="square">
            <a:noAutofit/>
          </a:bodyPr>
          <a:lstStyle>
            <a:lvl1pPr marL="0" indent="0">
              <a:spcBef>
                <a:spcPts val="1176"/>
              </a:spcBef>
              <a:buNone/>
              <a:defRPr/>
            </a:lvl1pPr>
            <a:lvl2pPr marL="410291" indent="0">
              <a:buNone/>
              <a:defRPr/>
            </a:lvl2pPr>
            <a:lvl3pPr marL="820582" indent="0">
              <a:buNone/>
              <a:defRPr/>
            </a:lvl3pPr>
            <a:lvl4pPr marL="1230873" indent="0">
              <a:buNone/>
              <a:defRPr/>
            </a:lvl4pPr>
            <a:lvl5pPr marL="1641165" indent="0">
              <a:buNone/>
              <a:defRPr/>
            </a:lvl5pPr>
          </a:lstStyle>
          <a:p>
            <a:pPr lvl="0"/>
            <a:r>
              <a:rPr lang="de-DE" smtClean="0"/>
              <a:t>Textmasterformate durch Klicken bearbeiten</a:t>
            </a:r>
          </a:p>
        </p:txBody>
      </p:sp>
      <p:sp>
        <p:nvSpPr>
          <p:cNvPr id="10" name="Content Placeholder 7"/>
          <p:cNvSpPr>
            <a:spLocks noGrp="1"/>
          </p:cNvSpPr>
          <p:nvPr>
            <p:ph sz="quarter" idx="13"/>
          </p:nvPr>
        </p:nvSpPr>
        <p:spPr>
          <a:xfrm>
            <a:off x="4756548" y="1599639"/>
            <a:ext cx="4009166" cy="4493189"/>
          </a:xfrm>
        </p:spPr>
        <p:txBody>
          <a:bodyPr wrap="square">
            <a:noAutofit/>
          </a:bodyPr>
          <a:lstStyle>
            <a:lvl1pPr marL="0" indent="0">
              <a:spcBef>
                <a:spcPts val="1176"/>
              </a:spcBef>
              <a:buNone/>
              <a:defRPr/>
            </a:lvl1pPr>
            <a:lvl2pPr marL="410291" indent="0">
              <a:buNone/>
              <a:defRPr/>
            </a:lvl2pPr>
            <a:lvl3pPr marL="820582" indent="0">
              <a:buNone/>
              <a:defRPr/>
            </a:lvl3pPr>
            <a:lvl4pPr marL="1230873" indent="0">
              <a:buNone/>
              <a:defRPr/>
            </a:lvl4pPr>
            <a:lvl5pPr marL="1641165" indent="0">
              <a:buNone/>
              <a:defRPr/>
            </a:lvl5pPr>
          </a:lstStyle>
          <a:p>
            <a:pPr lvl="0"/>
            <a:r>
              <a:rPr lang="de-DE" smtClean="0"/>
              <a:t>Textmasterformate durch Klicken bearbeiten</a:t>
            </a:r>
          </a:p>
        </p:txBody>
      </p:sp>
      <p:sp>
        <p:nvSpPr>
          <p:cNvPr id="2" name="Footer Placeholder 1"/>
          <p:cNvSpPr>
            <a:spLocks noGrp="1"/>
          </p:cNvSpPr>
          <p:nvPr>
            <p:ph type="ftr" sz="quarter" idx="14"/>
          </p:nvPr>
        </p:nvSpPr>
        <p:spPr/>
        <p:txBody>
          <a:bodyPr/>
          <a:lstStyle>
            <a:lvl1pPr>
              <a:defRPr/>
            </a:lvl1pPr>
          </a:lstStyle>
          <a:p>
            <a:r>
              <a:rPr lang="en-US" smtClean="0"/>
              <a:t>© 2015, IMS HEALTH</a:t>
            </a:r>
            <a:endParaRPr lang="de-DE"/>
          </a:p>
        </p:txBody>
      </p:sp>
      <p:sp>
        <p:nvSpPr>
          <p:cNvPr id="15"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6" name="Straight Connector 15"/>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type="body" sz="quarter" idx="11"/>
          </p:nvPr>
        </p:nvSpPr>
        <p:spPr>
          <a:xfrm>
            <a:off x="500062" y="1088229"/>
            <a:ext cx="8265651" cy="511410"/>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12" name="Straight Connector 15"/>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9277775"/>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1_2 Column - Bullets">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42797"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7"/>
          <p:cNvSpPr>
            <a:spLocks noGrp="1"/>
          </p:cNvSpPr>
          <p:nvPr>
            <p:ph sz="quarter" idx="12"/>
          </p:nvPr>
        </p:nvSpPr>
        <p:spPr>
          <a:xfrm>
            <a:off x="500063" y="1599639"/>
            <a:ext cx="5112054" cy="4502711"/>
          </a:xfrm>
        </p:spPr>
        <p:txBody>
          <a:bodyPr wrap="square">
            <a:noAutofit/>
            <a:scene3d>
              <a:camera prst="orthographicFront"/>
              <a:lightRig rig="threePt" dir="t"/>
            </a:scene3d>
          </a:bodyPr>
          <a:lstStyle>
            <a:lvl1pPr marL="0" indent="0">
              <a:spcBef>
                <a:spcPts val="1176"/>
              </a:spcBef>
              <a:buNone/>
              <a:defRPr sz="2000"/>
            </a:lvl1pPr>
            <a:lvl2pPr marL="410291" indent="0">
              <a:buNone/>
              <a:defRPr/>
            </a:lvl2pPr>
            <a:lvl3pPr marL="820582" indent="0">
              <a:buNone/>
              <a:defRPr/>
            </a:lvl3pPr>
            <a:lvl4pPr marL="1230873" indent="0">
              <a:buNone/>
              <a:defRPr/>
            </a:lvl4pPr>
            <a:lvl5pPr marL="1641165" indent="0">
              <a:buNone/>
              <a:defRPr/>
            </a:lvl5pPr>
          </a:lstStyle>
          <a:p>
            <a:pPr lvl="0"/>
            <a:r>
              <a:rPr lang="de-DE" smtClean="0"/>
              <a:t>Textmasterformate durch Klicken bearbeiten</a:t>
            </a:r>
          </a:p>
        </p:txBody>
      </p:sp>
      <p:sp>
        <p:nvSpPr>
          <p:cNvPr id="22" name="Content Placeholder 7"/>
          <p:cNvSpPr>
            <a:spLocks noGrp="1"/>
          </p:cNvSpPr>
          <p:nvPr>
            <p:ph sz="quarter" idx="13" hasCustomPrompt="1"/>
          </p:nvPr>
        </p:nvSpPr>
        <p:spPr>
          <a:xfrm>
            <a:off x="6062143" y="1612771"/>
            <a:ext cx="2700858" cy="4489579"/>
          </a:xfrm>
        </p:spPr>
        <p:txBody>
          <a:bodyPr wrap="square" tIns="0">
            <a:noAutofit/>
            <a:scene3d>
              <a:camera prst="orthographicFront"/>
              <a:lightRig rig="threePt" dir="t"/>
            </a:scene3d>
          </a:bodyPr>
          <a:lstStyle>
            <a:lvl1pPr rtl="0">
              <a:defRPr sz="2000"/>
            </a:lvl1pPr>
            <a:lvl2pPr rtl="0">
              <a:defRPr sz="1400"/>
            </a:lvl2pPr>
            <a:lvl3pPr>
              <a:defRPr sz="1200"/>
            </a:lvl3pPr>
            <a:lvl4pPr>
              <a:defRPr sz="1050"/>
            </a:lvl4pPr>
            <a:lvl5pPr>
              <a:defRPr sz="1050"/>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cxnSp>
        <p:nvCxnSpPr>
          <p:cNvPr id="23" name="Straight Connector 22"/>
          <p:cNvCxnSpPr/>
          <p:nvPr/>
        </p:nvCxnSpPr>
        <p:spPr>
          <a:xfrm>
            <a:off x="5827477" y="1612771"/>
            <a:ext cx="8911" cy="4473031"/>
          </a:xfrm>
          <a:prstGeom prst="line">
            <a:avLst/>
          </a:prstGeom>
          <a:ln w="6350" cmpd="sng">
            <a:solidFill>
              <a:schemeClr val="tx2"/>
            </a:solidFill>
          </a:ln>
        </p:spPr>
        <p:style>
          <a:lnRef idx="1">
            <a:schemeClr val="dk1"/>
          </a:lnRef>
          <a:fillRef idx="0">
            <a:schemeClr val="dk1"/>
          </a:fillRef>
          <a:effectRef idx="0">
            <a:schemeClr val="dk1"/>
          </a:effectRef>
          <a:fontRef idx="minor">
            <a:schemeClr val="tx1"/>
          </a:fontRef>
        </p:style>
      </p:cxnSp>
      <p:sp>
        <p:nvSpPr>
          <p:cNvPr id="2" name="Footer Placeholder 1"/>
          <p:cNvSpPr>
            <a:spLocks noGrp="1"/>
          </p:cNvSpPr>
          <p:nvPr>
            <p:ph type="ftr" sz="quarter" idx="14"/>
          </p:nvPr>
        </p:nvSpPr>
        <p:spPr/>
        <p:txBody>
          <a:bodyPr/>
          <a:lstStyle>
            <a:lvl1pPr>
              <a:defRPr/>
            </a:lvl1pPr>
          </a:lstStyle>
          <a:p>
            <a:r>
              <a:rPr lang="en-US" smtClean="0"/>
              <a:t>© 2015, IMS HEALTH</a:t>
            </a:r>
            <a:endParaRPr lang="de-DE"/>
          </a:p>
        </p:txBody>
      </p:sp>
      <p:sp>
        <p:nvSpPr>
          <p:cNvPr id="15"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6" name="Straight Connector 15"/>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type="body" sz="quarter" idx="11"/>
          </p:nvPr>
        </p:nvSpPr>
        <p:spPr>
          <a:xfrm>
            <a:off x="500062" y="1088229"/>
            <a:ext cx="8265651" cy="511410"/>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11" name="Straight Connector 22"/>
          <p:cNvCxnSpPr/>
          <p:nvPr userDrawn="1"/>
        </p:nvCxnSpPr>
        <p:spPr>
          <a:xfrm>
            <a:off x="5827477" y="1612771"/>
            <a:ext cx="8911" cy="4473031"/>
          </a:xfrm>
          <a:prstGeom prst="line">
            <a:avLst/>
          </a:prstGeom>
          <a:ln w="6350" cmpd="sng">
            <a:solidFill>
              <a:schemeClr val="tx2"/>
            </a:solidFill>
          </a:ln>
        </p:spPr>
        <p:style>
          <a:lnRef idx="1">
            <a:schemeClr val="dk1"/>
          </a:lnRef>
          <a:fillRef idx="0">
            <a:schemeClr val="dk1"/>
          </a:fillRef>
          <a:effectRef idx="0">
            <a:schemeClr val="dk1"/>
          </a:effectRef>
          <a:fontRef idx="minor">
            <a:schemeClr val="tx1"/>
          </a:fontRef>
        </p:style>
      </p:cxnSp>
      <p:cxnSp>
        <p:nvCxnSpPr>
          <p:cNvPr id="12" name="Straight Connector 15"/>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4996179"/>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2_2 Column - No Bullets">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43821"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7"/>
          <p:cNvSpPr>
            <a:spLocks noGrp="1"/>
          </p:cNvSpPr>
          <p:nvPr>
            <p:ph sz="quarter" idx="13" hasCustomPrompt="1"/>
          </p:nvPr>
        </p:nvSpPr>
        <p:spPr>
          <a:xfrm>
            <a:off x="5812855" y="1599640"/>
            <a:ext cx="2952859" cy="4502710"/>
          </a:xfrm>
        </p:spPr>
        <p:txBody>
          <a:bodyPr wrap="square" tIns="0">
            <a:noAutofit/>
          </a:bodyPr>
          <a:lstStyle>
            <a:lvl1pPr rtl="0">
              <a:defRPr sz="2000"/>
            </a:lvl1pPr>
            <a:lvl2pPr rtl="0">
              <a:defRPr sz="1400"/>
            </a:lvl2pPr>
            <a:lvl3pPr>
              <a:defRPr sz="1200"/>
            </a:lvl3pPr>
            <a:lvl4pPr>
              <a:defRPr sz="1050"/>
            </a:lvl4pPr>
            <a:lvl5pPr>
              <a:defRPr sz="1050"/>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Content Placeholder 7"/>
          <p:cNvSpPr>
            <a:spLocks noGrp="1"/>
          </p:cNvSpPr>
          <p:nvPr>
            <p:ph sz="quarter" idx="12"/>
          </p:nvPr>
        </p:nvSpPr>
        <p:spPr>
          <a:xfrm>
            <a:off x="500063" y="1599640"/>
            <a:ext cx="4966818" cy="4502710"/>
          </a:xfrm>
        </p:spPr>
        <p:txBody>
          <a:bodyPr wrap="square">
            <a:noAutofit/>
          </a:bodyPr>
          <a:lstStyle>
            <a:lvl1pPr marL="0" indent="0">
              <a:spcBef>
                <a:spcPts val="1176"/>
              </a:spcBef>
              <a:buNone/>
              <a:defRPr sz="2000"/>
            </a:lvl1pPr>
            <a:lvl2pPr marL="410291" indent="0">
              <a:buNone/>
              <a:defRPr/>
            </a:lvl2pPr>
            <a:lvl3pPr marL="820582" indent="0">
              <a:buNone/>
              <a:defRPr/>
            </a:lvl3pPr>
            <a:lvl4pPr marL="1230873" indent="0">
              <a:buNone/>
              <a:defRPr/>
            </a:lvl4pPr>
            <a:lvl5pPr marL="1641165" indent="0">
              <a:buNone/>
              <a:defRPr/>
            </a:lvl5pPr>
          </a:lstStyle>
          <a:p>
            <a:pPr lvl="0"/>
            <a:r>
              <a:rPr lang="de-DE" smtClean="0"/>
              <a:t>Textmasterformate durch Klicken bearbeiten</a:t>
            </a:r>
          </a:p>
        </p:txBody>
      </p:sp>
      <p:sp>
        <p:nvSpPr>
          <p:cNvPr id="2" name="Footer Placeholder 1"/>
          <p:cNvSpPr>
            <a:spLocks noGrp="1"/>
          </p:cNvSpPr>
          <p:nvPr>
            <p:ph type="ftr" sz="quarter" idx="14"/>
          </p:nvPr>
        </p:nvSpPr>
        <p:spPr/>
        <p:txBody>
          <a:bodyPr/>
          <a:lstStyle>
            <a:lvl1pPr>
              <a:defRPr/>
            </a:lvl1pPr>
          </a:lstStyle>
          <a:p>
            <a:r>
              <a:rPr lang="en-US" smtClean="0"/>
              <a:t>© 2015, IMS HEALTH</a:t>
            </a:r>
            <a:endParaRPr lang="de-DE"/>
          </a:p>
        </p:txBody>
      </p:sp>
      <p:sp>
        <p:nvSpPr>
          <p:cNvPr id="15"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6" name="Straight Connector 15"/>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8" name="Text Placeholder 2"/>
          <p:cNvSpPr>
            <a:spLocks noGrp="1"/>
          </p:cNvSpPr>
          <p:nvPr>
            <p:ph type="body" sz="quarter" idx="11"/>
          </p:nvPr>
        </p:nvSpPr>
        <p:spPr>
          <a:xfrm>
            <a:off x="500063" y="1088229"/>
            <a:ext cx="8265651" cy="511411"/>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11" name="Straight Connector 15"/>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8316175"/>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3_2 Column - No Bullets">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44845"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7"/>
          <p:cNvSpPr>
            <a:spLocks noGrp="1"/>
          </p:cNvSpPr>
          <p:nvPr>
            <p:ph sz="quarter" idx="13" hasCustomPrompt="1"/>
          </p:nvPr>
        </p:nvSpPr>
        <p:spPr>
          <a:xfrm>
            <a:off x="5812855" y="1599640"/>
            <a:ext cx="2952859" cy="4502710"/>
          </a:xfrm>
        </p:spPr>
        <p:txBody>
          <a:bodyPr wrap="square" tIns="0">
            <a:noAutofit/>
          </a:bodyPr>
          <a:lstStyle>
            <a:lvl1pPr rtl="0">
              <a:defRPr sz="2000"/>
            </a:lvl1pPr>
            <a:lvl2pPr rtl="0">
              <a:defRPr sz="1400"/>
            </a:lvl2pPr>
            <a:lvl3pPr>
              <a:defRPr sz="1200"/>
            </a:lvl3pPr>
            <a:lvl4pPr>
              <a:defRPr sz="1050"/>
            </a:lvl4pPr>
            <a:lvl5pPr>
              <a:defRPr sz="1050"/>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Content Placeholder 7"/>
          <p:cNvSpPr>
            <a:spLocks noGrp="1"/>
          </p:cNvSpPr>
          <p:nvPr>
            <p:ph sz="quarter" idx="12"/>
          </p:nvPr>
        </p:nvSpPr>
        <p:spPr>
          <a:xfrm>
            <a:off x="500063" y="1599640"/>
            <a:ext cx="4966818" cy="4502710"/>
          </a:xfrm>
        </p:spPr>
        <p:txBody>
          <a:bodyPr wrap="square">
            <a:noAutofit/>
          </a:bodyPr>
          <a:lstStyle>
            <a:lvl1pPr marL="0" indent="0">
              <a:spcBef>
                <a:spcPts val="1176"/>
              </a:spcBef>
              <a:buNone/>
              <a:defRPr sz="2000"/>
            </a:lvl1pPr>
            <a:lvl2pPr marL="410291" indent="0">
              <a:buNone/>
              <a:defRPr/>
            </a:lvl2pPr>
            <a:lvl3pPr marL="820582" indent="0">
              <a:buNone/>
              <a:defRPr/>
            </a:lvl3pPr>
            <a:lvl4pPr marL="1230873" indent="0">
              <a:buNone/>
              <a:defRPr/>
            </a:lvl4pPr>
            <a:lvl5pPr marL="1641165" indent="0">
              <a:buNone/>
              <a:defRPr/>
            </a:lvl5pPr>
          </a:lstStyle>
          <a:p>
            <a:pPr lvl="0"/>
            <a:r>
              <a:rPr lang="de-DE" smtClean="0"/>
              <a:t>Textmasterformate durch Klicken bearbeiten</a:t>
            </a:r>
          </a:p>
        </p:txBody>
      </p:sp>
      <p:sp>
        <p:nvSpPr>
          <p:cNvPr id="2" name="Footer Placeholder 1"/>
          <p:cNvSpPr>
            <a:spLocks noGrp="1"/>
          </p:cNvSpPr>
          <p:nvPr>
            <p:ph type="ftr" sz="quarter" idx="14"/>
          </p:nvPr>
        </p:nvSpPr>
        <p:spPr/>
        <p:txBody>
          <a:bodyPr/>
          <a:lstStyle>
            <a:lvl1pPr>
              <a:defRPr/>
            </a:lvl1pPr>
          </a:lstStyle>
          <a:p>
            <a:r>
              <a:rPr lang="en-US" smtClean="0"/>
              <a:t>© 2015, IMS HEALTH</a:t>
            </a:r>
            <a:endParaRPr lang="de-DE"/>
          </a:p>
        </p:txBody>
      </p:sp>
      <p:sp>
        <p:nvSpPr>
          <p:cNvPr id="15"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6" name="Straight Connector 15"/>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8" name="Text Placeholder 2"/>
          <p:cNvSpPr>
            <a:spLocks noGrp="1"/>
          </p:cNvSpPr>
          <p:nvPr>
            <p:ph type="body" sz="quarter" idx="11"/>
          </p:nvPr>
        </p:nvSpPr>
        <p:spPr>
          <a:xfrm>
            <a:off x="500063" y="1088229"/>
            <a:ext cx="8265651" cy="511411"/>
          </a:xfrm>
        </p:spPr>
        <p:txBody>
          <a:bodyPr wrap="square">
            <a:normAutofit/>
          </a:bodyPr>
          <a:lstStyle>
            <a:lvl1pPr marL="0" indent="0">
              <a:buNone/>
              <a:defRPr sz="2000">
                <a:solidFill>
                  <a:schemeClr val="bg2"/>
                </a:solidFill>
              </a:defRPr>
            </a:lvl1pPr>
            <a:lvl2pPr marL="320040" indent="0">
              <a:buNone/>
              <a:defRPr/>
            </a:lvl2pPr>
            <a:lvl3pPr marL="630936" indent="0">
              <a:buNone/>
              <a:defRPr/>
            </a:lvl3pPr>
            <a:lvl4pPr marL="960120" indent="0">
              <a:buNone/>
              <a:defRPr/>
            </a:lvl4pPr>
            <a:lvl5pPr marL="1289304" indent="0">
              <a:buNone/>
              <a:defRPr/>
            </a:lvl5pPr>
          </a:lstStyle>
          <a:p>
            <a:pPr lvl="0"/>
            <a:r>
              <a:rPr lang="de-DE" smtClean="0"/>
              <a:t>Textmasterformate durch Klicken bearbeiten</a:t>
            </a:r>
          </a:p>
        </p:txBody>
      </p:sp>
      <p:cxnSp>
        <p:nvCxnSpPr>
          <p:cNvPr id="11" name="Straight Connector 15"/>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8316175"/>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itel - Aufzählun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10249806"/>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45868"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ooter Placeholder 3"/>
          <p:cNvSpPr>
            <a:spLocks noGrp="1"/>
          </p:cNvSpPr>
          <p:nvPr>
            <p:ph type="ftr" sz="quarter" idx="10"/>
          </p:nvPr>
        </p:nvSpPr>
        <p:spPr/>
        <p:txBody>
          <a:bodyPr/>
          <a:lstStyle>
            <a:lvl1pPr>
              <a:defRPr/>
            </a:lvl1pPr>
          </a:lstStyle>
          <a:p>
            <a:r>
              <a:rPr lang="en-US" smtClean="0"/>
              <a:t>© 2015, IMS HEALTH</a:t>
            </a:r>
            <a:endParaRPr lang="de-DE"/>
          </a:p>
        </p:txBody>
      </p:sp>
      <p:sp>
        <p:nvSpPr>
          <p:cNvPr id="12"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3" name="Straight Connector 12"/>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8" name="Text Placeholder 2"/>
          <p:cNvSpPr>
            <a:spLocks noGrp="1"/>
          </p:cNvSpPr>
          <p:nvPr>
            <p:ph idx="1" hasCustomPrompt="1"/>
          </p:nvPr>
        </p:nvSpPr>
        <p:spPr>
          <a:xfrm>
            <a:off x="495443" y="1611313"/>
            <a:ext cx="8270271" cy="4491037"/>
          </a:xfrm>
          <a:prstGeom prst="rect">
            <a:avLst/>
          </a:prstGeom>
        </p:spPr>
        <p:txBody>
          <a:bodyPr vert="horz" wrap="square" lIns="0" tIns="0" rIns="0" bIns="0" rtlCol="0">
            <a:noAutofit/>
          </a:bodyPr>
          <a:lstStyle>
            <a:lvl1pPr rtl="0">
              <a:defRPr/>
            </a:lvl1pPr>
            <a:lvl2pPr rtl="0">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cxnSp>
        <p:nvCxnSpPr>
          <p:cNvPr id="9" name="Straight Connector 12"/>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8418368"/>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2_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10249806"/>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46892"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ooter Placeholder 3"/>
          <p:cNvSpPr>
            <a:spLocks noGrp="1"/>
          </p:cNvSpPr>
          <p:nvPr>
            <p:ph type="ftr" sz="quarter" idx="10"/>
          </p:nvPr>
        </p:nvSpPr>
        <p:spPr/>
        <p:txBody>
          <a:bodyPr/>
          <a:lstStyle>
            <a:lvl1pPr>
              <a:defRPr/>
            </a:lvl1pPr>
          </a:lstStyle>
          <a:p>
            <a:r>
              <a:rPr lang="en-US" smtClean="0"/>
              <a:t>© 2015, IMS HEALTH</a:t>
            </a:r>
            <a:endParaRPr lang="de-DE"/>
          </a:p>
        </p:txBody>
      </p:sp>
      <p:sp>
        <p:nvSpPr>
          <p:cNvPr id="12" name="Title 1"/>
          <p:cNvSpPr>
            <a:spLocks noGrp="1"/>
          </p:cNvSpPr>
          <p:nvPr>
            <p:ph type="title"/>
          </p:nvPr>
        </p:nvSpPr>
        <p:spPr>
          <a:xfrm>
            <a:off x="500062" y="0"/>
            <a:ext cx="8265651" cy="924431"/>
          </a:xfrm>
        </p:spPr>
        <p:txBody>
          <a:bodyPr wrap="square">
            <a:noAutofit/>
          </a:bodyPr>
          <a:lstStyle>
            <a:lvl1pPr>
              <a:defRPr baseline="0"/>
            </a:lvl1pPr>
          </a:lstStyle>
          <a:p>
            <a:r>
              <a:rPr lang="de-DE" smtClean="0"/>
              <a:t>Titelmasterformat durch Klicken bearbeiten</a:t>
            </a:r>
            <a:endParaRPr lang="de-DE" dirty="0"/>
          </a:p>
        </p:txBody>
      </p:sp>
      <p:cxnSp>
        <p:nvCxnSpPr>
          <p:cNvPr id="13" name="Straight Connector 12"/>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8" name="Text Placeholder 2"/>
          <p:cNvSpPr>
            <a:spLocks noGrp="1"/>
          </p:cNvSpPr>
          <p:nvPr>
            <p:ph idx="1" hasCustomPrompt="1"/>
          </p:nvPr>
        </p:nvSpPr>
        <p:spPr>
          <a:xfrm>
            <a:off x="495443" y="1611313"/>
            <a:ext cx="8270271" cy="4491037"/>
          </a:xfrm>
          <a:prstGeom prst="rect">
            <a:avLst/>
          </a:prstGeom>
        </p:spPr>
        <p:txBody>
          <a:bodyPr vert="horz" wrap="square" lIns="0" tIns="0" rIns="0" bIns="0" rtlCol="0">
            <a:noAutofit/>
          </a:bodyPr>
          <a:lstStyle>
            <a:lvl1pPr rtl="0">
              <a:defRPr/>
            </a:lvl1pPr>
            <a:lvl2pPr rtl="0">
              <a:defRPr/>
            </a:lvl2pPr>
            <a:lvl3pPr>
              <a:defRPr/>
            </a:lvl3pPr>
            <a:lvl4pPr>
              <a:defRPr/>
            </a:lvl4pPr>
            <a:lvl5pP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cxnSp>
        <p:nvCxnSpPr>
          <p:cNvPr id="9" name="Straight Connector 12"/>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8418368"/>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47917"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501650" y="1"/>
            <a:ext cx="8280400" cy="928688"/>
          </a:xfrm>
        </p:spPr>
        <p:txBody>
          <a:bodyPr/>
          <a:lstStyle>
            <a:lvl1pPr>
              <a:defRPr>
                <a:solidFill>
                  <a:srgbClr val="002868"/>
                </a:solidFill>
              </a:defRPr>
            </a:lvl1pPr>
          </a:lstStyle>
          <a:p>
            <a:r>
              <a:rPr lang="de-DE" smtClean="0"/>
              <a:t>Titelmasterformat durch Klicken bearbeiten</a:t>
            </a:r>
            <a:endParaRPr lang="de-DE" dirty="0"/>
          </a:p>
        </p:txBody>
      </p:sp>
      <p:sp>
        <p:nvSpPr>
          <p:cNvPr id="3" name="Text Placeholder 2"/>
          <p:cNvSpPr>
            <a:spLocks noGrp="1"/>
          </p:cNvSpPr>
          <p:nvPr>
            <p:ph type="body" idx="1"/>
          </p:nvPr>
        </p:nvSpPr>
        <p:spPr>
          <a:xfrm>
            <a:off x="503238" y="1612801"/>
            <a:ext cx="3924000" cy="639762"/>
          </a:xfrm>
        </p:spPr>
        <p:txBody>
          <a:bodyPr anchor="b">
            <a:no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Content Placeholder 3"/>
          <p:cNvSpPr>
            <a:spLocks noGrp="1"/>
          </p:cNvSpPr>
          <p:nvPr>
            <p:ph sz="half" idx="2" hasCustomPrompt="1"/>
          </p:nvPr>
        </p:nvSpPr>
        <p:spPr>
          <a:xfrm>
            <a:off x="503238" y="2366962"/>
            <a:ext cx="3924000" cy="3735388"/>
          </a:xfrm>
        </p:spPr>
        <p:txBody>
          <a:bodyPr/>
          <a:lstStyle>
            <a:lvl1pPr rtl="0">
              <a:buClr>
                <a:schemeClr val="bg2"/>
              </a:buClr>
              <a:defRPr sz="2000">
                <a:solidFill>
                  <a:schemeClr val="tx1"/>
                </a:solidFill>
              </a:defRPr>
            </a:lvl1pPr>
            <a:lvl2pPr rtl="0">
              <a:buClr>
                <a:schemeClr val="bg2"/>
              </a:buClr>
              <a:defRPr sz="1600">
                <a:solidFill>
                  <a:schemeClr val="tx1"/>
                </a:solidFill>
              </a:defRPr>
            </a:lvl2pPr>
            <a:lvl3pPr>
              <a:buClr>
                <a:schemeClr val="bg2"/>
              </a:buClr>
              <a:defRPr sz="1200">
                <a:solidFill>
                  <a:schemeClr val="tx1"/>
                </a:solidFill>
              </a:defRPr>
            </a:lvl3pPr>
            <a:lvl4pPr>
              <a:buClr>
                <a:schemeClr val="bg2"/>
              </a:buClr>
              <a:defRPr sz="1200">
                <a:solidFill>
                  <a:schemeClr val="tx1"/>
                </a:solidFill>
              </a:defRPr>
            </a:lvl4pPr>
            <a:lvl5pPr>
              <a:buClr>
                <a:schemeClr val="bg2"/>
              </a:buClr>
              <a:defRPr sz="1200">
                <a:solidFill>
                  <a:schemeClr val="tx1"/>
                </a:solidFill>
              </a:defRPr>
            </a:lvl5pPr>
            <a:lvl6pPr>
              <a:defRPr sz="1600"/>
            </a:lvl6pPr>
            <a:lvl7pPr>
              <a:defRPr sz="1600"/>
            </a:lvl7pPr>
            <a:lvl8pPr>
              <a:defRPr sz="1600"/>
            </a:lvl8pPr>
            <a:lvl9pPr>
              <a:defRPr sz="1600"/>
            </a:lvl9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 Placeholder 4"/>
          <p:cNvSpPr>
            <a:spLocks noGrp="1"/>
          </p:cNvSpPr>
          <p:nvPr>
            <p:ph type="body" sz="quarter" idx="3"/>
          </p:nvPr>
        </p:nvSpPr>
        <p:spPr>
          <a:xfrm>
            <a:off x="4716016" y="1612801"/>
            <a:ext cx="3924000" cy="639762"/>
          </a:xfrm>
        </p:spPr>
        <p:txBody>
          <a:bodyPr anchor="b">
            <a:no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Content Placeholder 5"/>
          <p:cNvSpPr>
            <a:spLocks noGrp="1"/>
          </p:cNvSpPr>
          <p:nvPr>
            <p:ph sz="quarter" idx="4" hasCustomPrompt="1"/>
          </p:nvPr>
        </p:nvSpPr>
        <p:spPr>
          <a:xfrm>
            <a:off x="4716016" y="2366962"/>
            <a:ext cx="3924000" cy="3735388"/>
          </a:xfrm>
        </p:spPr>
        <p:txBody>
          <a:bodyPr/>
          <a:lstStyle>
            <a:lvl1pPr rtl="0">
              <a:buClr>
                <a:schemeClr val="bg2"/>
              </a:buClr>
              <a:defRPr sz="2000">
                <a:solidFill>
                  <a:schemeClr val="tx1"/>
                </a:solidFill>
              </a:defRPr>
            </a:lvl1pPr>
            <a:lvl2pPr rtl="0">
              <a:buClr>
                <a:schemeClr val="bg2"/>
              </a:buClr>
              <a:defRPr sz="1600">
                <a:solidFill>
                  <a:schemeClr val="tx1"/>
                </a:solidFill>
              </a:defRPr>
            </a:lvl2pPr>
            <a:lvl3pPr>
              <a:buClr>
                <a:schemeClr val="bg2"/>
              </a:buClr>
              <a:defRPr sz="1200">
                <a:solidFill>
                  <a:schemeClr val="tx1"/>
                </a:solidFill>
              </a:defRPr>
            </a:lvl3pPr>
            <a:lvl4pPr>
              <a:buClr>
                <a:schemeClr val="bg2"/>
              </a:buClr>
              <a:defRPr sz="1200">
                <a:solidFill>
                  <a:schemeClr val="tx1"/>
                </a:solidFill>
              </a:defRPr>
            </a:lvl4pPr>
            <a:lvl5pPr>
              <a:buClr>
                <a:schemeClr val="bg2"/>
              </a:buClr>
              <a:defRPr sz="1200">
                <a:solidFill>
                  <a:schemeClr val="tx1"/>
                </a:solidFill>
              </a:defRPr>
            </a:lvl5pPr>
            <a:lvl6pPr>
              <a:defRPr sz="1600"/>
            </a:lvl6pPr>
            <a:lvl7pPr>
              <a:defRPr sz="1600"/>
            </a:lvl7pPr>
            <a:lvl8pPr>
              <a:defRPr sz="1600"/>
            </a:lvl8pPr>
            <a:lvl9pPr>
              <a:defRPr sz="1600"/>
            </a:lvl9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Text Placeholder 4"/>
          <p:cNvSpPr>
            <a:spLocks noGrp="1"/>
          </p:cNvSpPr>
          <p:nvPr>
            <p:ph type="body" sz="quarter" idx="13"/>
          </p:nvPr>
        </p:nvSpPr>
        <p:spPr>
          <a:xfrm>
            <a:off x="500063" y="1089025"/>
            <a:ext cx="8281987" cy="523776"/>
          </a:xfrm>
        </p:spPr>
        <p:txBody>
          <a:bodyPr>
            <a:normAutofit/>
          </a:bodyPr>
          <a:lstStyle>
            <a:lvl1pPr marL="0" indent="0">
              <a:buNone/>
              <a:defRPr sz="2000">
                <a:solidFill>
                  <a:schemeClr val="bg2"/>
                </a:solidFill>
              </a:defRPr>
            </a:lvl1pPr>
          </a:lstStyle>
          <a:p>
            <a:pPr lvl="0"/>
            <a:r>
              <a:rPr lang="de-DE" noProof="0" smtClean="0"/>
              <a:t>Textmasterformate durch Klicken bearbeiten</a:t>
            </a:r>
          </a:p>
        </p:txBody>
      </p:sp>
      <p:sp>
        <p:nvSpPr>
          <p:cNvPr id="14" name="Footer Placeholder 1"/>
          <p:cNvSpPr>
            <a:spLocks noGrp="1"/>
          </p:cNvSpPr>
          <p:nvPr>
            <p:ph type="ftr" sz="quarter" idx="14"/>
          </p:nvPr>
        </p:nvSpPr>
        <p:spPr>
          <a:xfrm>
            <a:off x="622299" y="6318250"/>
            <a:ext cx="6645895" cy="365125"/>
          </a:xfrm>
        </p:spPr>
        <p:txBody>
          <a:bodyPr/>
          <a:lstStyle>
            <a:lvl1pPr>
              <a:defRPr/>
            </a:lvl1pPr>
          </a:lstStyle>
          <a:p>
            <a:r>
              <a:rPr lang="en-US" smtClean="0"/>
              <a:t>© 2015, IMS HEALTH</a:t>
            </a:r>
            <a:endParaRPr lang="de-DE"/>
          </a:p>
        </p:txBody>
      </p:sp>
      <p:cxnSp>
        <p:nvCxnSpPr>
          <p:cNvPr id="15" name="Straight Connector 15"/>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12" name="Straight Connector 15"/>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8042746"/>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14732"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8787" y="-1"/>
            <a:ext cx="8216901" cy="836614"/>
          </a:xfrm>
        </p:spPr>
        <p:txBody>
          <a:bodyPr/>
          <a:lstStyle>
            <a:lvl1pPr>
              <a:defRPr>
                <a:solidFill>
                  <a:schemeClr val="tx2"/>
                </a:solidFill>
              </a:defRPr>
            </a:lvl1pPr>
          </a:lstStyle>
          <a:p>
            <a:r>
              <a:rPr lang="de-DE" smtClean="0"/>
              <a:t>Titelmasterformat durch Klicken bearbeiten</a:t>
            </a:r>
            <a:endParaRPr lang="de-DE" dirty="0"/>
          </a:p>
        </p:txBody>
      </p:sp>
      <p:sp>
        <p:nvSpPr>
          <p:cNvPr id="3" name="Content Placeholder 2"/>
          <p:cNvSpPr>
            <a:spLocks noGrp="1"/>
          </p:cNvSpPr>
          <p:nvPr>
            <p:ph sz="half" idx="1"/>
          </p:nvPr>
        </p:nvSpPr>
        <p:spPr>
          <a:xfrm>
            <a:off x="455613" y="1628775"/>
            <a:ext cx="3951287" cy="4357688"/>
          </a:xfrm>
        </p:spPr>
        <p:txBody>
          <a:bodyPr/>
          <a:lstStyle>
            <a:lvl1pPr>
              <a:buClrTx/>
              <a:defRPr sz="1800">
                <a:solidFill>
                  <a:schemeClr val="tx2"/>
                </a:solidFill>
              </a:defRPr>
            </a:lvl1pPr>
            <a:lvl2pPr>
              <a:buClrTx/>
              <a:defRPr sz="1600">
                <a:solidFill>
                  <a:schemeClr val="tx1"/>
                </a:solidFill>
              </a:defRPr>
            </a:lvl2pPr>
            <a:lvl3pPr>
              <a:buClrTx/>
              <a:defRPr sz="1200">
                <a:solidFill>
                  <a:schemeClr val="tx1"/>
                </a:solidFill>
              </a:defRPr>
            </a:lvl3pPr>
            <a:lvl4pPr>
              <a:buClrTx/>
              <a:defRPr sz="1200">
                <a:solidFill>
                  <a:schemeClr val="tx1"/>
                </a:solidFill>
              </a:defRPr>
            </a:lvl4pPr>
            <a:lvl5pPr>
              <a:buClrTx/>
              <a:defRPr sz="1200">
                <a:solidFill>
                  <a:schemeClr val="tx1"/>
                </a:solidFill>
              </a:defRPr>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Content Placeholder 3"/>
          <p:cNvSpPr>
            <a:spLocks noGrp="1"/>
          </p:cNvSpPr>
          <p:nvPr>
            <p:ph sz="half" idx="2"/>
          </p:nvPr>
        </p:nvSpPr>
        <p:spPr>
          <a:xfrm>
            <a:off x="4728045" y="1628775"/>
            <a:ext cx="3950208" cy="4357688"/>
          </a:xfrm>
        </p:spPr>
        <p:txBody>
          <a:bodyPr/>
          <a:lstStyle>
            <a:lvl1pPr>
              <a:buClrTx/>
              <a:defRPr sz="1800">
                <a:solidFill>
                  <a:schemeClr val="tx2"/>
                </a:solidFill>
              </a:defRPr>
            </a:lvl1pPr>
            <a:lvl2pPr>
              <a:buClrTx/>
              <a:defRPr sz="1600"/>
            </a:lvl2pPr>
            <a:lvl3pPr>
              <a:buClrTx/>
              <a:defRPr sz="1200"/>
            </a:lvl3pPr>
            <a:lvl4pPr>
              <a:buClrTx/>
              <a:defRPr sz="1200"/>
            </a:lvl4pPr>
            <a:lvl5pPr>
              <a:buClrTx/>
              <a:defRPr sz="12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Date Placeholder 3"/>
          <p:cNvSpPr>
            <a:spLocks noGrp="1"/>
          </p:cNvSpPr>
          <p:nvPr>
            <p:ph type="dt" sz="half" idx="10"/>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endParaRPr lang="de-DE" dirty="0"/>
          </a:p>
        </p:txBody>
      </p:sp>
      <p:sp>
        <p:nvSpPr>
          <p:cNvPr id="10"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r>
              <a:rPr lang="de-DE" smtClean="0"/>
              <a:t>© 2015, IMS HEALTH</a:t>
            </a:r>
            <a:endParaRPr lang="de-DE"/>
          </a:p>
        </p:txBody>
      </p:sp>
      <p:sp>
        <p:nvSpPr>
          <p:cNvPr id="11"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fld id="{078CA1E6-1B09-488D-A1FF-E8A47C315D27}" type="slidenum">
              <a:rPr lang="de-DE" smtClean="0"/>
              <a:pPr/>
              <a:t>‹Nr.›</a:t>
            </a:fld>
            <a:endParaRPr lang="de-DE"/>
          </a:p>
        </p:txBody>
      </p:sp>
    </p:spTree>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itel und Diagramm">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48941"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500063" y="0"/>
            <a:ext cx="8265651" cy="928688"/>
          </a:xfrm>
        </p:spPr>
        <p:txBody>
          <a:bodyPr/>
          <a:lstStyle>
            <a:lvl1pPr>
              <a:defRPr>
                <a:solidFill>
                  <a:srgbClr val="002868"/>
                </a:solidFill>
              </a:defRPr>
            </a:lvl1pPr>
          </a:lstStyle>
          <a:p>
            <a:r>
              <a:rPr lang="de-DE" smtClean="0"/>
              <a:t>Titelmasterformat durch Klicken bearbeiten</a:t>
            </a:r>
            <a:endParaRPr lang="de-DE" dirty="0"/>
          </a:p>
        </p:txBody>
      </p:sp>
      <p:sp>
        <p:nvSpPr>
          <p:cNvPr id="3" name="Chart Placeholder 2"/>
          <p:cNvSpPr>
            <a:spLocks noGrp="1"/>
          </p:cNvSpPr>
          <p:nvPr>
            <p:ph type="chart" idx="1"/>
          </p:nvPr>
        </p:nvSpPr>
        <p:spPr>
          <a:xfrm>
            <a:off x="500063" y="1611313"/>
            <a:ext cx="8281987" cy="4491037"/>
          </a:xfrm>
        </p:spPr>
        <p:txBody>
          <a:bodyPr/>
          <a:lstStyle>
            <a:lvl1pPr>
              <a:buFontTx/>
              <a:buNone/>
              <a:defRPr>
                <a:solidFill>
                  <a:schemeClr val="tx1"/>
                </a:solidFill>
              </a:defRPr>
            </a:lvl1pPr>
          </a:lstStyle>
          <a:p>
            <a:r>
              <a:rPr lang="de-DE" smtClean="0"/>
              <a:t>Diagramm durch Klicken auf Symbol hinzufügen</a:t>
            </a:r>
            <a:endParaRPr lang="de-DE" dirty="0"/>
          </a:p>
        </p:txBody>
      </p:sp>
      <p:sp>
        <p:nvSpPr>
          <p:cNvPr id="11" name="Text Placeholder 4"/>
          <p:cNvSpPr>
            <a:spLocks noGrp="1"/>
          </p:cNvSpPr>
          <p:nvPr>
            <p:ph type="body" sz="quarter" idx="10"/>
          </p:nvPr>
        </p:nvSpPr>
        <p:spPr>
          <a:xfrm>
            <a:off x="500063" y="1089025"/>
            <a:ext cx="8265651" cy="522288"/>
          </a:xfrm>
        </p:spPr>
        <p:txBody>
          <a:bodyPr>
            <a:normAutofit/>
          </a:bodyPr>
          <a:lstStyle>
            <a:lvl1pPr marL="0" indent="0">
              <a:buNone/>
              <a:defRPr sz="2000">
                <a:solidFill>
                  <a:schemeClr val="bg2"/>
                </a:solidFill>
              </a:defRPr>
            </a:lvl1pPr>
          </a:lstStyle>
          <a:p>
            <a:pPr lvl="0"/>
            <a:r>
              <a:rPr lang="de-DE" noProof="0" smtClean="0"/>
              <a:t>Textmasterformate durch Klicken bearbeiten</a:t>
            </a:r>
          </a:p>
        </p:txBody>
      </p:sp>
      <p:sp>
        <p:nvSpPr>
          <p:cNvPr id="12" name="Footer Placeholder 1"/>
          <p:cNvSpPr>
            <a:spLocks noGrp="1"/>
          </p:cNvSpPr>
          <p:nvPr>
            <p:ph type="ftr" sz="quarter" idx="14"/>
          </p:nvPr>
        </p:nvSpPr>
        <p:spPr>
          <a:xfrm>
            <a:off x="622299" y="6318250"/>
            <a:ext cx="6645895" cy="365125"/>
          </a:xfrm>
        </p:spPr>
        <p:txBody>
          <a:bodyPr/>
          <a:lstStyle>
            <a:lvl1pPr>
              <a:defRPr/>
            </a:lvl1pPr>
          </a:lstStyle>
          <a:p>
            <a:r>
              <a:rPr lang="en-US" smtClean="0"/>
              <a:t>© 2015, IMS HEALTH</a:t>
            </a:r>
            <a:endParaRPr lang="de-DE"/>
          </a:p>
        </p:txBody>
      </p:sp>
      <p:cxnSp>
        <p:nvCxnSpPr>
          <p:cNvPr id="13" name="Straight Connector 15"/>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8" name="Straight Connector 15"/>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7963487"/>
      </p:ext>
    </p:extLst>
  </p:cSld>
  <p:clrMapOvr>
    <a:masterClrMapping/>
  </p:clrMapOvr>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and 4 Content Layout: Charts">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49965"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500063" y="0"/>
            <a:ext cx="8281987" cy="928688"/>
          </a:xfrm>
        </p:spPr>
        <p:txBody>
          <a:bodyPr/>
          <a:lstStyle>
            <a:lvl1pPr>
              <a:defRPr>
                <a:solidFill>
                  <a:srgbClr val="002868"/>
                </a:solidFill>
              </a:defRPr>
            </a:lvl1pPr>
          </a:lstStyle>
          <a:p>
            <a:r>
              <a:rPr lang="de-DE" smtClean="0"/>
              <a:t>Titelmasterformat durch Klicken bearbeiten</a:t>
            </a:r>
            <a:endParaRPr lang="de-DE" dirty="0"/>
          </a:p>
        </p:txBody>
      </p:sp>
      <p:sp>
        <p:nvSpPr>
          <p:cNvPr id="12" name="Chart Placeholder 11"/>
          <p:cNvSpPr>
            <a:spLocks noGrp="1"/>
          </p:cNvSpPr>
          <p:nvPr>
            <p:ph type="chart" sz="quarter" idx="11"/>
          </p:nvPr>
        </p:nvSpPr>
        <p:spPr>
          <a:xfrm>
            <a:off x="500063" y="1611313"/>
            <a:ext cx="3924000" cy="2108200"/>
          </a:xfrm>
        </p:spPr>
        <p:txBody>
          <a:bodyPr/>
          <a:lstStyle>
            <a:lvl1pPr>
              <a:buFontTx/>
              <a:buNone/>
              <a:defRPr>
                <a:solidFill>
                  <a:schemeClr val="tx1"/>
                </a:solidFill>
              </a:defRPr>
            </a:lvl1pPr>
          </a:lstStyle>
          <a:p>
            <a:r>
              <a:rPr lang="de-DE" smtClean="0"/>
              <a:t>Diagramm durch Klicken auf Symbol hinzufügen</a:t>
            </a:r>
            <a:endParaRPr lang="de-DE" dirty="0"/>
          </a:p>
        </p:txBody>
      </p:sp>
      <p:sp>
        <p:nvSpPr>
          <p:cNvPr id="13" name="Chart Placeholder 11"/>
          <p:cNvSpPr>
            <a:spLocks noGrp="1"/>
          </p:cNvSpPr>
          <p:nvPr>
            <p:ph type="chart" sz="quarter" idx="12"/>
          </p:nvPr>
        </p:nvSpPr>
        <p:spPr>
          <a:xfrm>
            <a:off x="4690138" y="1611313"/>
            <a:ext cx="3924000" cy="2108200"/>
          </a:xfrm>
        </p:spPr>
        <p:txBody>
          <a:bodyPr/>
          <a:lstStyle>
            <a:lvl1pPr>
              <a:buFontTx/>
              <a:buNone/>
              <a:defRPr>
                <a:solidFill>
                  <a:schemeClr val="tx1"/>
                </a:solidFill>
              </a:defRPr>
            </a:lvl1pPr>
          </a:lstStyle>
          <a:p>
            <a:r>
              <a:rPr lang="de-DE" smtClean="0"/>
              <a:t>Diagramm durch Klicken auf Symbol hinzufügen</a:t>
            </a:r>
            <a:endParaRPr lang="de-DE" dirty="0"/>
          </a:p>
        </p:txBody>
      </p:sp>
      <p:sp>
        <p:nvSpPr>
          <p:cNvPr id="14" name="Chart Placeholder 11"/>
          <p:cNvSpPr>
            <a:spLocks noGrp="1"/>
          </p:cNvSpPr>
          <p:nvPr>
            <p:ph type="chart" sz="quarter" idx="13"/>
          </p:nvPr>
        </p:nvSpPr>
        <p:spPr>
          <a:xfrm>
            <a:off x="500063" y="3994150"/>
            <a:ext cx="3924000" cy="2108200"/>
          </a:xfrm>
        </p:spPr>
        <p:txBody>
          <a:bodyPr/>
          <a:lstStyle>
            <a:lvl1pPr>
              <a:buFontTx/>
              <a:buNone/>
              <a:defRPr>
                <a:solidFill>
                  <a:schemeClr val="tx1"/>
                </a:solidFill>
              </a:defRPr>
            </a:lvl1pPr>
          </a:lstStyle>
          <a:p>
            <a:r>
              <a:rPr lang="de-DE" smtClean="0"/>
              <a:t>Diagramm durch Klicken auf Symbol hinzufügen</a:t>
            </a:r>
            <a:endParaRPr lang="de-DE" dirty="0"/>
          </a:p>
        </p:txBody>
      </p:sp>
      <p:sp>
        <p:nvSpPr>
          <p:cNvPr id="15" name="Chart Placeholder 11"/>
          <p:cNvSpPr>
            <a:spLocks noGrp="1"/>
          </p:cNvSpPr>
          <p:nvPr>
            <p:ph type="chart" sz="quarter" idx="14"/>
          </p:nvPr>
        </p:nvSpPr>
        <p:spPr>
          <a:xfrm>
            <a:off x="4690138" y="3994150"/>
            <a:ext cx="3924000" cy="2108200"/>
          </a:xfrm>
        </p:spPr>
        <p:txBody>
          <a:bodyPr/>
          <a:lstStyle>
            <a:lvl1pPr>
              <a:buFontTx/>
              <a:buNone/>
              <a:defRPr>
                <a:solidFill>
                  <a:schemeClr val="tx1"/>
                </a:solidFill>
              </a:defRPr>
            </a:lvl1pPr>
          </a:lstStyle>
          <a:p>
            <a:r>
              <a:rPr lang="de-DE" smtClean="0"/>
              <a:t>Diagramm durch Klicken auf Symbol hinzufügen</a:t>
            </a:r>
            <a:endParaRPr lang="de-DE" dirty="0"/>
          </a:p>
        </p:txBody>
      </p:sp>
      <p:sp>
        <p:nvSpPr>
          <p:cNvPr id="18" name="Text Placeholder 4"/>
          <p:cNvSpPr>
            <a:spLocks noGrp="1"/>
          </p:cNvSpPr>
          <p:nvPr>
            <p:ph type="body" sz="quarter" idx="10"/>
          </p:nvPr>
        </p:nvSpPr>
        <p:spPr>
          <a:xfrm>
            <a:off x="500063" y="1089025"/>
            <a:ext cx="8265651" cy="522288"/>
          </a:xfrm>
        </p:spPr>
        <p:txBody>
          <a:bodyPr>
            <a:normAutofit/>
          </a:bodyPr>
          <a:lstStyle>
            <a:lvl1pPr marL="0" indent="0">
              <a:buNone/>
              <a:defRPr sz="2000">
                <a:solidFill>
                  <a:schemeClr val="bg2"/>
                </a:solidFill>
              </a:defRPr>
            </a:lvl1pPr>
          </a:lstStyle>
          <a:p>
            <a:pPr lvl="0"/>
            <a:r>
              <a:rPr lang="de-DE" noProof="0" smtClean="0"/>
              <a:t>Textmasterformate durch Klicken bearbeiten</a:t>
            </a:r>
          </a:p>
        </p:txBody>
      </p:sp>
      <p:sp>
        <p:nvSpPr>
          <p:cNvPr id="19" name="Footer Placeholder 1"/>
          <p:cNvSpPr>
            <a:spLocks noGrp="1"/>
          </p:cNvSpPr>
          <p:nvPr>
            <p:ph type="ftr" sz="quarter" idx="15"/>
          </p:nvPr>
        </p:nvSpPr>
        <p:spPr>
          <a:xfrm>
            <a:off x="622299" y="6318250"/>
            <a:ext cx="6645895" cy="365125"/>
          </a:xfrm>
        </p:spPr>
        <p:txBody>
          <a:bodyPr/>
          <a:lstStyle>
            <a:lvl1pPr>
              <a:defRPr/>
            </a:lvl1pPr>
          </a:lstStyle>
          <a:p>
            <a:r>
              <a:rPr lang="en-US" smtClean="0"/>
              <a:t>© 2015, IMS HEALTH</a:t>
            </a:r>
            <a:endParaRPr lang="de-DE"/>
          </a:p>
        </p:txBody>
      </p:sp>
      <p:cxnSp>
        <p:nvCxnSpPr>
          <p:cNvPr id="20" name="Straight Connector 15"/>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11" name="Straight Connector 15"/>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4049483"/>
      </p:ext>
    </p:extLst>
  </p:cSld>
  <p:clrMapOvr>
    <a:masterClrMapping/>
  </p:clrMapOvr>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50989"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Footer Placeholder 1"/>
          <p:cNvSpPr>
            <a:spLocks noGrp="1"/>
          </p:cNvSpPr>
          <p:nvPr>
            <p:ph type="ftr" sz="quarter" idx="15"/>
          </p:nvPr>
        </p:nvSpPr>
        <p:spPr>
          <a:xfrm>
            <a:off x="622299" y="6318250"/>
            <a:ext cx="6645895" cy="365125"/>
          </a:xfrm>
        </p:spPr>
        <p:txBody>
          <a:bodyPr/>
          <a:lstStyle>
            <a:lvl1pPr>
              <a:defRPr/>
            </a:lvl1pPr>
          </a:lstStyle>
          <a:p>
            <a:r>
              <a:rPr lang="en-US" smtClean="0"/>
              <a:t>© 2015, IMS HEALTH</a:t>
            </a:r>
            <a:endParaRPr lang="de-DE"/>
          </a:p>
        </p:txBody>
      </p:sp>
    </p:spTree>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3_Titel und Inhal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52013" name="think-cell Folie" r:id="rId4" imgW="270" imgH="270" progId="TCLayout.ActiveDocument.1">
                  <p:embed/>
                </p:oleObj>
              </mc:Choice>
              <mc:Fallback>
                <p:oleObj name="think-cell Foli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500063" y="0"/>
            <a:ext cx="8265651" cy="928688"/>
          </a:xfrm>
        </p:spPr>
        <p:txBody>
          <a:bodyPr anchor="b"/>
          <a:lstStyle>
            <a:lvl1pPr>
              <a:defRPr/>
            </a:lvl1pPr>
          </a:lstStyle>
          <a:p>
            <a:r>
              <a:rPr lang="de-DE" smtClean="0"/>
              <a:t>Titelmasterformat durch Klicken bearbeiten</a:t>
            </a:r>
            <a:endParaRPr lang="de-DE" dirty="0"/>
          </a:p>
        </p:txBody>
      </p:sp>
      <p:sp>
        <p:nvSpPr>
          <p:cNvPr id="3" name="Content Placeholder 2"/>
          <p:cNvSpPr>
            <a:spLocks noGrp="1"/>
          </p:cNvSpPr>
          <p:nvPr>
            <p:ph idx="1" hasCustomPrompt="1"/>
          </p:nvPr>
        </p:nvSpPr>
        <p:spPr>
          <a:xfrm>
            <a:off x="502050" y="1611312"/>
            <a:ext cx="8280000" cy="4491038"/>
          </a:xfrm>
          <a:solidFill>
            <a:schemeClr val="accent6"/>
          </a:solidFill>
        </p:spPr>
        <p:txBody>
          <a:bodyPr lIns="144000" tIns="144000" rIns="144000" bIns="144000"/>
          <a:lstStyle>
            <a:lvl1pPr rtl="0">
              <a:buClr>
                <a:schemeClr val="bg2"/>
              </a:buClr>
              <a:defRPr sz="2000"/>
            </a:lvl1pPr>
            <a:lvl2pPr rtl="0">
              <a:buClr>
                <a:schemeClr val="bg2"/>
              </a:buClr>
              <a:defRPr/>
            </a:lvl2pPr>
            <a:lvl3pPr>
              <a:buClr>
                <a:schemeClr val="bg2"/>
              </a:buClr>
              <a:defRPr/>
            </a:lvl3pPr>
            <a:lvl4pPr>
              <a:buClr>
                <a:schemeClr val="bg2"/>
              </a:buClr>
              <a:defRPr/>
            </a:lvl4pPr>
            <a:lvl5pPr>
              <a:buClr>
                <a:schemeClr val="bg2"/>
              </a:buClr>
              <a:defRPr/>
            </a:lvl5pPr>
          </a:lstStyle>
          <a:p>
            <a:pPr rtl="0"/>
            <a:r>
              <a:rPr lang="de-DE" dirty="0" smtClean="0"/>
              <a:t>Klicken Sie um die Textstile zu bearbeiten</a:t>
            </a:r>
          </a:p>
          <a:p>
            <a:pPr lvl="1" rtl="0"/>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Text Placeholder 4"/>
          <p:cNvSpPr>
            <a:spLocks noGrp="1"/>
          </p:cNvSpPr>
          <p:nvPr>
            <p:ph type="body" sz="quarter" idx="10"/>
          </p:nvPr>
        </p:nvSpPr>
        <p:spPr>
          <a:xfrm>
            <a:off x="502050" y="1089025"/>
            <a:ext cx="8280000" cy="522288"/>
          </a:xfrm>
        </p:spPr>
        <p:txBody>
          <a:bodyPr>
            <a:normAutofit/>
          </a:bodyPr>
          <a:lstStyle>
            <a:lvl1pPr marL="0" indent="0">
              <a:buNone/>
              <a:defRPr sz="2000">
                <a:solidFill>
                  <a:schemeClr val="bg2"/>
                </a:solidFill>
              </a:defRPr>
            </a:lvl1pPr>
          </a:lstStyle>
          <a:p>
            <a:pPr lvl="0"/>
            <a:r>
              <a:rPr lang="de-DE" noProof="0" smtClean="0"/>
              <a:t>Textmasterformate durch Klicken bearbeiten</a:t>
            </a:r>
          </a:p>
        </p:txBody>
      </p:sp>
      <p:sp>
        <p:nvSpPr>
          <p:cNvPr id="9" name="Footer Placeholder 1"/>
          <p:cNvSpPr>
            <a:spLocks noGrp="1"/>
          </p:cNvSpPr>
          <p:nvPr>
            <p:ph type="ftr" sz="quarter" idx="14"/>
          </p:nvPr>
        </p:nvSpPr>
        <p:spPr>
          <a:xfrm>
            <a:off x="622299" y="6318250"/>
            <a:ext cx="6645895" cy="365125"/>
          </a:xfrm>
        </p:spPr>
        <p:txBody>
          <a:bodyPr/>
          <a:lstStyle>
            <a:lvl1pPr>
              <a:defRPr/>
            </a:lvl1pPr>
          </a:lstStyle>
          <a:p>
            <a:r>
              <a:rPr lang="en-US" smtClean="0"/>
              <a:t>© 2015, IMS HEALTH</a:t>
            </a:r>
            <a:endParaRPr lang="de-DE"/>
          </a:p>
        </p:txBody>
      </p:sp>
      <p:cxnSp>
        <p:nvCxnSpPr>
          <p:cNvPr id="11" name="Straight Connector 15"/>
          <p:cNvCxnSpPr/>
          <p:nvPr/>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10" name="Straight Connector 15"/>
          <p:cNvCxnSpPr/>
          <p:nvPr userDrawn="1"/>
        </p:nvCxnSpPr>
        <p:spPr>
          <a:xfrm>
            <a:off x="485714" y="1000035"/>
            <a:ext cx="8280000" cy="0"/>
          </a:xfrm>
          <a:prstGeom prst="line">
            <a:avLst/>
          </a:prstGeom>
          <a:ln w="15875">
            <a:solidFill>
              <a:schemeClr val="bg1">
                <a:lumMod val="75000"/>
              </a:schemeClr>
            </a:solidFill>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7415005"/>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15756"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5613" y="0"/>
            <a:ext cx="8226425" cy="836613"/>
          </a:xfrm>
        </p:spPr>
        <p:txBody>
          <a:bodyPr/>
          <a:lstStyle/>
          <a:p>
            <a:r>
              <a:rPr lang="de-DE" smtClean="0"/>
              <a:t>Titelmasterformat durch Klicken bearbeiten</a:t>
            </a:r>
            <a:endParaRPr lang="de-DE" dirty="0"/>
          </a:p>
        </p:txBody>
      </p:sp>
      <p:sp>
        <p:nvSpPr>
          <p:cNvPr id="6"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endParaRPr lang="de-DE" dirty="0"/>
          </a:p>
        </p:txBody>
      </p:sp>
      <p:sp>
        <p:nvSpPr>
          <p:cNvPr id="10"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r>
              <a:rPr lang="de-DE" smtClean="0"/>
              <a:t>© 2015, IMS HEALTH</a:t>
            </a:r>
            <a:endParaRPr lang="de-DE" dirty="0"/>
          </a:p>
        </p:txBody>
      </p:sp>
      <p:sp>
        <p:nvSpPr>
          <p:cNvPr id="11"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fld id="{078CA1E6-1B09-488D-A1FF-E8A47C315D27}" type="slidenum">
              <a:rPr lang="de-DE" smtClean="0"/>
              <a:pPr/>
              <a:t>‹Nr.›</a:t>
            </a:fld>
            <a:endParaRPr lang="de-D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61962" y="1751013"/>
            <a:ext cx="8220075" cy="1050925"/>
          </a:xfrm>
        </p:spPr>
        <p:txBody>
          <a:bodyPr anchor="b"/>
          <a:lstStyle>
            <a:lvl1pPr>
              <a:defRPr sz="2400"/>
            </a:lvl1pPr>
          </a:lstStyle>
          <a:p>
            <a:r>
              <a:rPr lang="de-DE" noProof="0" smtClean="0"/>
              <a:t>Titelmasterformat durch Klicken bearbeiten</a:t>
            </a:r>
            <a:endParaRPr lang="de-DE" noProof="0" dirty="0"/>
          </a:p>
        </p:txBody>
      </p:sp>
      <p:sp>
        <p:nvSpPr>
          <p:cNvPr id="4099" name="Rectangle 3"/>
          <p:cNvSpPr>
            <a:spLocks noGrp="1" noChangeArrowheads="1"/>
          </p:cNvSpPr>
          <p:nvPr>
            <p:ph type="subTitle" idx="1"/>
          </p:nvPr>
        </p:nvSpPr>
        <p:spPr>
          <a:xfrm>
            <a:off x="454024" y="2997200"/>
            <a:ext cx="8221663" cy="1050925"/>
          </a:xfrm>
        </p:spPr>
        <p:txBody>
          <a:bodyPr/>
          <a:lstStyle>
            <a:lvl1pPr marL="0" indent="0">
              <a:spcBef>
                <a:spcPct val="40000"/>
              </a:spcBef>
              <a:buFont typeface="Verdana" pitchFamily="34" charset="0"/>
              <a:buNone/>
              <a:defRPr sz="1800" cap="none" baseline="0">
                <a:solidFill>
                  <a:srgbClr val="69C0C9"/>
                </a:solidFill>
              </a:defRPr>
            </a:lvl1pPr>
          </a:lstStyle>
          <a:p>
            <a:r>
              <a:rPr lang="de-DE" smtClean="0"/>
              <a:t>Formatvorlage des Untertitelmasters durch Klicken bearbeiten</a:t>
            </a:r>
            <a:endParaRPr lang="de-DE" dirty="0"/>
          </a:p>
        </p:txBody>
      </p:sp>
      <p:sp>
        <p:nvSpPr>
          <p:cNvPr id="5" name="Date Placeholder 3"/>
          <p:cNvSpPr>
            <a:spLocks noGrp="1"/>
          </p:cNvSpPr>
          <p:nvPr>
            <p:ph type="dt" sz="half" idx="2"/>
          </p:nvPr>
        </p:nvSpPr>
        <p:spPr>
          <a:xfrm>
            <a:off x="460375" y="6217920"/>
            <a:ext cx="6629400" cy="39624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algn="l" defTabSz="914400" rtl="0" eaLnBrk="0" latinLnBrk="0" hangingPunct="0">
              <a:defRPr sz="1200" kern="1200">
                <a:solidFill>
                  <a:srgbClr val="002868"/>
                </a:solidFill>
                <a:latin typeface="+mn-lt"/>
                <a:ea typeface="+mn-ea"/>
                <a:cs typeface="+mn-cs"/>
              </a:defRPr>
            </a:lvl1pPr>
          </a:lstStyle>
          <a:p>
            <a:endParaRPr lang="de-DE" dirty="0"/>
          </a:p>
        </p:txBody>
      </p:sp>
      <p:pic>
        <p:nvPicPr>
          <p:cNvPr id="8" name="Picture 7" descr="IMSHlogo_RGB_300px_TM_IA.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58346" y="366713"/>
            <a:ext cx="2031629" cy="575628"/>
          </a:xfrm>
          <a:prstGeom prst="rect">
            <a:avLst/>
          </a:prstGeom>
        </p:spPr>
      </p:pic>
    </p:spTree>
    <p:extLst>
      <p:ext uri="{BB962C8B-B14F-4D97-AF65-F5344CB8AC3E}">
        <p14:creationId xmlns:p14="http://schemas.microsoft.com/office/powerpoint/2010/main" val="2968512918"/>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96652"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8787" y="0"/>
            <a:ext cx="8226425" cy="836613"/>
          </a:xfrm>
        </p:spPr>
        <p:txBody>
          <a:bodyPr/>
          <a:lstStyle/>
          <a:p>
            <a:r>
              <a:rPr lang="de-DE" noProof="0" smtClean="0"/>
              <a:t>Titelmasterformat durch Klicken bearbeiten</a:t>
            </a:r>
            <a:endParaRPr lang="de-DE" noProof="0" dirty="0"/>
          </a:p>
        </p:txBody>
      </p:sp>
      <p:sp>
        <p:nvSpPr>
          <p:cNvPr id="3" name="Text Placeholder 2"/>
          <p:cNvSpPr>
            <a:spLocks noGrp="1"/>
          </p:cNvSpPr>
          <p:nvPr>
            <p:ph type="body" sz="half" idx="1"/>
          </p:nvPr>
        </p:nvSpPr>
        <p:spPr>
          <a:xfrm>
            <a:off x="455613" y="1628775"/>
            <a:ext cx="4037012" cy="43576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ClipArt Placeholder 3"/>
          <p:cNvSpPr>
            <a:spLocks noGrp="1"/>
          </p:cNvSpPr>
          <p:nvPr>
            <p:ph type="clipArt" sz="half" idx="2"/>
          </p:nvPr>
        </p:nvSpPr>
        <p:spPr>
          <a:xfrm>
            <a:off x="4645025" y="1628775"/>
            <a:ext cx="4037013" cy="4357688"/>
          </a:xfrm>
        </p:spPr>
        <p:txBody>
          <a:bodyPr/>
          <a:lstStyle/>
          <a:p>
            <a:pPr lvl="0"/>
            <a:r>
              <a:rPr lang="de-DE" noProof="0" smtClean="0"/>
              <a:t>ClipArt durch Klicken auf Symbol hinzufügen</a:t>
            </a:r>
            <a:endParaRPr lang="en-US" noProof="0" smtClean="0"/>
          </a:p>
        </p:txBody>
      </p:sp>
      <p:sp>
        <p:nvSpPr>
          <p:cNvPr id="12" name="Footer Placeholder 11"/>
          <p:cNvSpPr>
            <a:spLocks noGrp="1"/>
          </p:cNvSpPr>
          <p:nvPr>
            <p:ph type="ftr" sz="quarter" idx="10"/>
          </p:nvPr>
        </p:nvSpPr>
        <p:spPr bwMode="auto">
          <a:xfrm>
            <a:off x="481330" y="6356350"/>
            <a:ext cx="68580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r>
              <a:rPr lang="de-DE" smtClean="0"/>
              <a:t>© 2015, IMS HEALTH</a:t>
            </a:r>
            <a:endParaRPr lang="de-DE"/>
          </a:p>
        </p:txBody>
      </p:sp>
      <p:sp>
        <p:nvSpPr>
          <p:cNvPr id="13" name="Slide Number Placeholder 12"/>
          <p:cNvSpPr>
            <a:spLocks noGrp="1"/>
          </p:cNvSpPr>
          <p:nvPr>
            <p:ph type="sldNum" sz="quarter" idx="11"/>
          </p:nvPr>
        </p:nvSpPr>
        <p:spPr bwMode="auto">
          <a:xfrm>
            <a:off x="481330" y="6492875"/>
            <a:ext cx="2286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fld id="{0BC549CF-B437-44E1-9F45-BC18BDAE5EBC}" type="slidenum">
              <a:rPr lang="de-DE" smtClean="0"/>
              <a:pPr/>
              <a:t>‹Nr.›</a:t>
            </a:fld>
            <a:endParaRPr lang="de-DE"/>
          </a:p>
        </p:txBody>
      </p:sp>
      <p:sp>
        <p:nvSpPr>
          <p:cNvPr id="14" name="Date Placeholder 13"/>
          <p:cNvSpPr>
            <a:spLocks noGrp="1"/>
          </p:cNvSpPr>
          <p:nvPr>
            <p:ph type="dt" sz="quarter" idx="12"/>
          </p:nvPr>
        </p:nvSpPr>
        <p:spPr bwMode="auto">
          <a:xfrm>
            <a:off x="716929" y="6492875"/>
            <a:ext cx="66294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endParaRPr lang="de-DE"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97676"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8787" y="-1"/>
            <a:ext cx="8226425" cy="836613"/>
          </a:xfrm>
        </p:spPr>
        <p:txBody>
          <a:bodyPr/>
          <a:lstStyle/>
          <a:p>
            <a:r>
              <a:rPr lang="de-DE" smtClean="0"/>
              <a:t>Titelmasterformat durch Klicken bearbeiten</a:t>
            </a:r>
            <a:endParaRPr lang="de-DE" dirty="0"/>
          </a:p>
        </p:txBody>
      </p:sp>
      <p:sp>
        <p:nvSpPr>
          <p:cNvPr id="3" name="Table Placeholder 2"/>
          <p:cNvSpPr>
            <a:spLocks noGrp="1"/>
          </p:cNvSpPr>
          <p:nvPr>
            <p:ph type="tbl" idx="1"/>
          </p:nvPr>
        </p:nvSpPr>
        <p:spPr>
          <a:xfrm>
            <a:off x="455613" y="1628775"/>
            <a:ext cx="8226425" cy="4357688"/>
          </a:xfrm>
        </p:spPr>
        <p:txBody>
          <a:bodyPr/>
          <a:lstStyle/>
          <a:p>
            <a:pPr lvl="0"/>
            <a:r>
              <a:rPr lang="de-DE" noProof="0" smtClean="0"/>
              <a:t>Tabelle durch Klicken auf Symbol hinzufügen</a:t>
            </a:r>
            <a:endParaRPr lang="en-US" noProof="0" smtClean="0"/>
          </a:p>
        </p:txBody>
      </p:sp>
      <p:sp>
        <p:nvSpPr>
          <p:cNvPr id="11" name="Footer Placeholder 11"/>
          <p:cNvSpPr>
            <a:spLocks noGrp="1"/>
          </p:cNvSpPr>
          <p:nvPr>
            <p:ph type="ftr" sz="quarter" idx="10"/>
          </p:nvPr>
        </p:nvSpPr>
        <p:spPr bwMode="auto">
          <a:xfrm>
            <a:off x="481330" y="6356350"/>
            <a:ext cx="68580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r>
              <a:rPr lang="de-DE" smtClean="0"/>
              <a:t>© 2015, IMS HEALTH</a:t>
            </a:r>
            <a:endParaRPr lang="de-DE"/>
          </a:p>
        </p:txBody>
      </p:sp>
      <p:sp>
        <p:nvSpPr>
          <p:cNvPr id="12" name="Slide Number Placeholder 12"/>
          <p:cNvSpPr>
            <a:spLocks noGrp="1"/>
          </p:cNvSpPr>
          <p:nvPr>
            <p:ph type="sldNum" sz="quarter" idx="11"/>
          </p:nvPr>
        </p:nvSpPr>
        <p:spPr bwMode="auto">
          <a:xfrm>
            <a:off x="481330" y="6492875"/>
            <a:ext cx="2286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fld id="{0BC549CF-B437-44E1-9F45-BC18BDAE5EBC}" type="slidenum">
              <a:rPr lang="de-DE" smtClean="0"/>
              <a:pPr/>
              <a:t>‹Nr.›</a:t>
            </a:fld>
            <a:endParaRPr lang="de-DE"/>
          </a:p>
        </p:txBody>
      </p:sp>
      <p:sp>
        <p:nvSpPr>
          <p:cNvPr id="13" name="Date Placeholder 13"/>
          <p:cNvSpPr>
            <a:spLocks noGrp="1"/>
          </p:cNvSpPr>
          <p:nvPr>
            <p:ph type="dt" sz="quarter" idx="12"/>
          </p:nvPr>
        </p:nvSpPr>
        <p:spPr bwMode="auto">
          <a:xfrm>
            <a:off x="716929" y="6492875"/>
            <a:ext cx="66294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endParaRPr lang="de-DE"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Layout with Image (2)">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843788"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uppieren 13"/>
          <p:cNvGrpSpPr/>
          <p:nvPr userDrawn="1"/>
        </p:nvGrpSpPr>
        <p:grpSpPr>
          <a:xfrm>
            <a:off x="0" y="2891118"/>
            <a:ext cx="9144000" cy="3966882"/>
            <a:chOff x="0" y="2891118"/>
            <a:chExt cx="9144000" cy="3966882"/>
          </a:xfrm>
        </p:grpSpPr>
        <p:pic>
          <p:nvPicPr>
            <p:cNvPr id="15" name="Picture 1" descr="\\FFMSFPS003\d\Data\Departments\Creative Services &amp; Copy Shop\Intern\Corp.Design\Brand Evolution_2013\Vorlagen\Waben\Waben2.jpg"/>
            <p:cNvPicPr>
              <a:picLocks noChangeAspect="1" noChangeArrowheads="1"/>
            </p:cNvPicPr>
            <p:nvPr/>
          </p:nvPicPr>
          <p:blipFill>
            <a:blip r:embed="rId6" cstate="print"/>
            <a:srcRect/>
            <a:stretch>
              <a:fillRect/>
            </a:stretch>
          </p:blipFill>
          <p:spPr bwMode="auto">
            <a:xfrm>
              <a:off x="3143250" y="2911474"/>
              <a:ext cx="6000750" cy="3946526"/>
            </a:xfrm>
            <a:prstGeom prst="rect">
              <a:avLst/>
            </a:prstGeom>
            <a:noFill/>
          </p:spPr>
        </p:pic>
        <p:cxnSp>
          <p:nvCxnSpPr>
            <p:cNvPr id="16" name="Straight Connector 8"/>
            <p:cNvCxnSpPr/>
            <p:nvPr/>
          </p:nvCxnSpPr>
          <p:spPr>
            <a:xfrm>
              <a:off x="0" y="2891118"/>
              <a:ext cx="9144000" cy="0"/>
            </a:xfrm>
            <a:prstGeom prst="line">
              <a:avLst/>
            </a:prstGeom>
            <a:ln w="38100">
              <a:solidFill>
                <a:srgbClr val="69C0C9"/>
              </a:solidFill>
            </a:ln>
          </p:spPr>
          <p:style>
            <a:lnRef idx="1">
              <a:schemeClr val="accent1"/>
            </a:lnRef>
            <a:fillRef idx="0">
              <a:schemeClr val="accent1"/>
            </a:fillRef>
            <a:effectRef idx="0">
              <a:schemeClr val="accent1"/>
            </a:effectRef>
            <a:fontRef idx="minor">
              <a:schemeClr val="tx1"/>
            </a:fontRef>
          </p:style>
        </p:cxnSp>
      </p:grpSp>
      <p:sp>
        <p:nvSpPr>
          <p:cNvPr id="4098" name="Rectangle 2"/>
          <p:cNvSpPr>
            <a:spLocks noGrp="1" noChangeArrowheads="1"/>
          </p:cNvSpPr>
          <p:nvPr>
            <p:ph type="ctrTitle"/>
          </p:nvPr>
        </p:nvSpPr>
        <p:spPr>
          <a:xfrm>
            <a:off x="454025" y="1751013"/>
            <a:ext cx="7450138" cy="1050925"/>
          </a:xfrm>
        </p:spPr>
        <p:txBody>
          <a:bodyPr anchor="b"/>
          <a:lstStyle>
            <a:lvl1pPr>
              <a:defRPr sz="2400" cap="none" baseline="0"/>
            </a:lvl1pPr>
          </a:lstStyle>
          <a:p>
            <a:r>
              <a:rPr lang="de-DE" smtClean="0"/>
              <a:t>Titelmasterformat durch Klicken bearbeiten</a:t>
            </a:r>
            <a:endParaRPr lang="de-DE" dirty="0"/>
          </a:p>
        </p:txBody>
      </p:sp>
      <p:sp>
        <p:nvSpPr>
          <p:cNvPr id="4099" name="Rectangle 3"/>
          <p:cNvSpPr>
            <a:spLocks noGrp="1" noChangeArrowheads="1"/>
          </p:cNvSpPr>
          <p:nvPr>
            <p:ph type="subTitle" idx="1" hasCustomPrompt="1"/>
          </p:nvPr>
        </p:nvSpPr>
        <p:spPr>
          <a:xfrm>
            <a:off x="454025" y="2997200"/>
            <a:ext cx="7448550" cy="720000"/>
          </a:xfrm>
        </p:spPr>
        <p:txBody>
          <a:bodyPr/>
          <a:lstStyle>
            <a:lvl1pPr marL="0" indent="0">
              <a:spcBef>
                <a:spcPct val="40000"/>
              </a:spcBef>
              <a:buFont typeface="Verdana" pitchFamily="34" charset="0"/>
              <a:buNone/>
              <a:defRPr sz="1800" cap="none" baseline="0">
                <a:solidFill>
                  <a:srgbClr val="69C0C9"/>
                </a:solidFill>
              </a:defRPr>
            </a:lvl1pPr>
          </a:lstStyle>
          <a:p>
            <a:r>
              <a:rPr lang="de-DE" dirty="0" smtClean="0"/>
              <a:t>Name, Title</a:t>
            </a:r>
            <a:endParaRPr lang="de-DE" dirty="0"/>
          </a:p>
        </p:txBody>
      </p:sp>
      <p:sp>
        <p:nvSpPr>
          <p:cNvPr id="12" name="Date Placeholder 3"/>
          <p:cNvSpPr>
            <a:spLocks noGrp="1"/>
          </p:cNvSpPr>
          <p:nvPr>
            <p:ph type="dt" sz="half" idx="2"/>
          </p:nvPr>
        </p:nvSpPr>
        <p:spPr>
          <a:xfrm>
            <a:off x="460375" y="6217920"/>
            <a:ext cx="6629400" cy="39624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algn="l" defTabSz="914400" rtl="0" eaLnBrk="0" latinLnBrk="0" hangingPunct="0">
              <a:defRPr sz="1200" kern="1200">
                <a:solidFill>
                  <a:srgbClr val="002868"/>
                </a:solidFill>
                <a:latin typeface="+mn-lt"/>
                <a:ea typeface="+mn-ea"/>
                <a:cs typeface="+mn-cs"/>
              </a:defRPr>
            </a:lvl1pPr>
          </a:lstStyle>
          <a:p>
            <a:endParaRPr lang="de-DE" dirty="0"/>
          </a:p>
        </p:txBody>
      </p:sp>
      <p:pic>
        <p:nvPicPr>
          <p:cNvPr id="2" name="Picture 1" descr="IMSHlogo_RGB_300px_TM_IA.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58346" y="366713"/>
            <a:ext cx="2031629" cy="575628"/>
          </a:xfrm>
          <a:prstGeom prst="rect">
            <a:avLst/>
          </a:prstGeom>
        </p:spPr>
      </p:pic>
    </p:spTree>
    <p:extLst>
      <p:ext uri="{BB962C8B-B14F-4D97-AF65-F5344CB8AC3E}">
        <p14:creationId xmlns:p14="http://schemas.microsoft.com/office/powerpoint/2010/main" val="2268809085"/>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61962" y="1751013"/>
            <a:ext cx="8220075" cy="1050925"/>
          </a:xfrm>
        </p:spPr>
        <p:txBody>
          <a:bodyPr anchor="b"/>
          <a:lstStyle>
            <a:lvl1pPr>
              <a:defRPr sz="2400"/>
            </a:lvl1pPr>
          </a:lstStyle>
          <a:p>
            <a:r>
              <a:rPr lang="de-DE" noProof="0" smtClean="0"/>
              <a:t>Titelmasterformat durch Klicken bearbeiten</a:t>
            </a:r>
            <a:endParaRPr lang="de-DE" noProof="0" dirty="0"/>
          </a:p>
        </p:txBody>
      </p:sp>
      <p:sp>
        <p:nvSpPr>
          <p:cNvPr id="4099" name="Rectangle 3"/>
          <p:cNvSpPr>
            <a:spLocks noGrp="1" noChangeArrowheads="1"/>
          </p:cNvSpPr>
          <p:nvPr>
            <p:ph type="subTitle" idx="1"/>
          </p:nvPr>
        </p:nvSpPr>
        <p:spPr>
          <a:xfrm>
            <a:off x="454024" y="2997200"/>
            <a:ext cx="8221663" cy="1050925"/>
          </a:xfrm>
        </p:spPr>
        <p:txBody>
          <a:bodyPr/>
          <a:lstStyle>
            <a:lvl1pPr marL="0" indent="0">
              <a:spcBef>
                <a:spcPct val="40000"/>
              </a:spcBef>
              <a:buFont typeface="Verdana" pitchFamily="34" charset="0"/>
              <a:buNone/>
              <a:defRPr sz="1800" cap="none" baseline="0">
                <a:solidFill>
                  <a:srgbClr val="69C0C9"/>
                </a:solidFill>
              </a:defRPr>
            </a:lvl1pPr>
          </a:lstStyle>
          <a:p>
            <a:r>
              <a:rPr lang="de-DE" smtClean="0"/>
              <a:t>Formatvorlage des Untertitelmasters durch Klicken bearbeiten</a:t>
            </a:r>
            <a:endParaRPr lang="de-DE" dirty="0"/>
          </a:p>
        </p:txBody>
      </p:sp>
      <p:sp>
        <p:nvSpPr>
          <p:cNvPr id="5" name="Date Placeholder 3"/>
          <p:cNvSpPr>
            <a:spLocks noGrp="1"/>
          </p:cNvSpPr>
          <p:nvPr>
            <p:ph type="dt" sz="half" idx="2"/>
          </p:nvPr>
        </p:nvSpPr>
        <p:spPr>
          <a:xfrm>
            <a:off x="460375" y="6217920"/>
            <a:ext cx="6629400" cy="39624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algn="l" defTabSz="914400" rtl="0" eaLnBrk="0" latinLnBrk="0" hangingPunct="0">
              <a:defRPr sz="1200" kern="1200">
                <a:solidFill>
                  <a:srgbClr val="002868"/>
                </a:solidFill>
                <a:latin typeface="+mn-lt"/>
                <a:ea typeface="+mn-ea"/>
                <a:cs typeface="+mn-cs"/>
              </a:defRPr>
            </a:lvl1pPr>
          </a:lstStyle>
          <a:p>
            <a:endParaRPr lang="de-DE" dirty="0"/>
          </a:p>
        </p:txBody>
      </p:sp>
      <p:pic>
        <p:nvPicPr>
          <p:cNvPr id="8" name="Picture 7" descr="IMSHlogo_RGB_300px_TM_IA.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58346" y="366713"/>
            <a:ext cx="2031629" cy="575628"/>
          </a:xfrm>
          <a:prstGeom prst="rect">
            <a:avLst/>
          </a:prstGeom>
        </p:spPr>
      </p:pic>
    </p:spTree>
    <p:extLst>
      <p:ext uri="{BB962C8B-B14F-4D97-AF65-F5344CB8AC3E}">
        <p14:creationId xmlns:p14="http://schemas.microsoft.com/office/powerpoint/2010/main" val="2968512918"/>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54025" y="1"/>
            <a:ext cx="8221663" cy="836612"/>
          </a:xfrm>
        </p:spPr>
        <p:txBody>
          <a:bodyPr anchor="b"/>
          <a:lstStyle/>
          <a:p>
            <a:r>
              <a:rPr lang="de-DE" smtClean="0"/>
              <a:t>Titelmasterformat durch Klicken bearbeiten</a:t>
            </a:r>
            <a:endParaRPr lang="de-DE" dirty="0"/>
          </a:p>
        </p:txBody>
      </p:sp>
      <p:sp>
        <p:nvSpPr>
          <p:cNvPr id="3" name="Content Placeholder 2"/>
          <p:cNvSpPr>
            <a:spLocks noGrp="1"/>
          </p:cNvSpPr>
          <p:nvPr>
            <p:ph idx="1"/>
          </p:nvPr>
        </p:nvSpPr>
        <p:spPr>
          <a:xfrm>
            <a:off x="454025" y="1600200"/>
            <a:ext cx="8221663" cy="4387850"/>
          </a:xfrm>
        </p:spPr>
        <p:txBody>
          <a:bodyPr/>
          <a:lstStyle>
            <a:lvl1pPr>
              <a:buClr>
                <a:srgbClr val="69C0C9"/>
              </a:buClr>
              <a:defRPr sz="2000"/>
            </a:lvl1pPr>
            <a:lvl2pPr>
              <a:buClr>
                <a:srgbClr val="69C0C9"/>
              </a:buClr>
              <a:defRPr/>
            </a:lvl2pPr>
            <a:lvl3pPr>
              <a:buClr>
                <a:srgbClr val="69C0C9"/>
              </a:buClr>
              <a:defRPr/>
            </a:lvl3pPr>
            <a:lvl4pPr>
              <a:buClr>
                <a:srgbClr val="69C0C9"/>
              </a:buClr>
              <a:defRPr/>
            </a:lvl4pPr>
            <a:lvl5pPr>
              <a:buClr>
                <a:srgbClr val="69C0C9"/>
              </a:buClr>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4"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5"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8"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3627415005"/>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454025" y="-1"/>
            <a:ext cx="8221663" cy="836614"/>
          </a:xfrm>
        </p:spPr>
        <p:txBody>
          <a:bodyPr/>
          <a:lstStyle>
            <a:lvl1pPr>
              <a:defRPr>
                <a:solidFill>
                  <a:srgbClr val="002868"/>
                </a:solidFill>
              </a:defRPr>
            </a:lvl1pPr>
          </a:lstStyle>
          <a:p>
            <a:r>
              <a:rPr lang="de-DE" smtClean="0"/>
              <a:t>Titelmasterformat durch Klicken bearbeiten</a:t>
            </a:r>
            <a:endParaRPr lang="de-DE" dirty="0"/>
          </a:p>
        </p:txBody>
      </p:sp>
      <p:sp>
        <p:nvSpPr>
          <p:cNvPr id="3" name="Content Placeholder 2"/>
          <p:cNvSpPr>
            <a:spLocks noGrp="1"/>
          </p:cNvSpPr>
          <p:nvPr>
            <p:ph sz="half" idx="1"/>
          </p:nvPr>
        </p:nvSpPr>
        <p:spPr>
          <a:xfrm>
            <a:off x="454025" y="1600200"/>
            <a:ext cx="3951287" cy="4387850"/>
          </a:xfrm>
        </p:spPr>
        <p:txBody>
          <a:bodyPr/>
          <a:lstStyle>
            <a:lvl1pPr>
              <a:buClr>
                <a:srgbClr val="69C0C9"/>
              </a:buClr>
              <a:defRPr sz="2000">
                <a:solidFill>
                  <a:srgbClr val="002868"/>
                </a:solidFill>
              </a:defRPr>
            </a:lvl1pPr>
            <a:lvl2pPr>
              <a:buClr>
                <a:srgbClr val="69C0C9"/>
              </a:buClr>
              <a:defRPr sz="1600">
                <a:solidFill>
                  <a:srgbClr val="002868"/>
                </a:solidFill>
              </a:defRPr>
            </a:lvl2pPr>
            <a:lvl3pPr>
              <a:buClr>
                <a:srgbClr val="69C0C9"/>
              </a:buClr>
              <a:defRPr sz="1200">
                <a:solidFill>
                  <a:srgbClr val="002868"/>
                </a:solidFill>
              </a:defRPr>
            </a:lvl3pPr>
            <a:lvl4pPr>
              <a:buClr>
                <a:srgbClr val="69C0C9"/>
              </a:buClr>
              <a:defRPr sz="1200">
                <a:solidFill>
                  <a:srgbClr val="002868"/>
                </a:solidFill>
              </a:defRPr>
            </a:lvl4pPr>
            <a:lvl5pPr>
              <a:buClr>
                <a:srgbClr val="69C0C9"/>
              </a:buClr>
              <a:defRPr sz="1200">
                <a:solidFill>
                  <a:srgbClr val="002868"/>
                </a:solidFill>
              </a:defRPr>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Content Placeholder 3"/>
          <p:cNvSpPr>
            <a:spLocks noGrp="1"/>
          </p:cNvSpPr>
          <p:nvPr>
            <p:ph sz="half" idx="2"/>
          </p:nvPr>
        </p:nvSpPr>
        <p:spPr>
          <a:xfrm>
            <a:off x="4725480" y="1600200"/>
            <a:ext cx="3950208" cy="4387850"/>
          </a:xfrm>
        </p:spPr>
        <p:txBody>
          <a:bodyPr/>
          <a:lstStyle>
            <a:lvl1pPr>
              <a:buClr>
                <a:srgbClr val="69C0C9"/>
              </a:buClr>
              <a:defRPr sz="2000">
                <a:solidFill>
                  <a:srgbClr val="002868"/>
                </a:solidFill>
              </a:defRPr>
            </a:lvl1pPr>
            <a:lvl2pPr>
              <a:buClr>
                <a:srgbClr val="69C0C9"/>
              </a:buClr>
              <a:defRPr sz="1600">
                <a:solidFill>
                  <a:srgbClr val="002868"/>
                </a:solidFill>
              </a:defRPr>
            </a:lvl2pPr>
            <a:lvl3pPr>
              <a:buClr>
                <a:srgbClr val="69C0C9"/>
              </a:buClr>
              <a:defRPr sz="1200">
                <a:solidFill>
                  <a:srgbClr val="002868"/>
                </a:solidFill>
              </a:defRPr>
            </a:lvl3pPr>
            <a:lvl4pPr>
              <a:buClr>
                <a:srgbClr val="69C0C9"/>
              </a:buClr>
              <a:defRPr sz="1200">
                <a:solidFill>
                  <a:srgbClr val="002868"/>
                </a:solidFill>
              </a:defRPr>
            </a:lvl4pPr>
            <a:lvl5pPr>
              <a:buClr>
                <a:srgbClr val="69C0C9"/>
              </a:buClr>
              <a:defRPr sz="1200">
                <a:solidFill>
                  <a:srgbClr val="002868"/>
                </a:solidFill>
              </a:defRPr>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Date Placeholder 3"/>
          <p:cNvSpPr>
            <a:spLocks noGrp="1"/>
          </p:cNvSpPr>
          <p:nvPr>
            <p:ph type="dt" sz="half" idx="10"/>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0"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1"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12" name="Text Placeholder 4"/>
          <p:cNvSpPr>
            <a:spLocks noGrp="1"/>
          </p:cNvSpPr>
          <p:nvPr>
            <p:ph type="body" sz="quarter" idx="11"/>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1107923380"/>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4025" y="0"/>
            <a:ext cx="8232775" cy="836613"/>
          </a:xfrm>
        </p:spPr>
        <p:txBody>
          <a:bodyPr/>
          <a:lstStyle>
            <a:lvl1pPr>
              <a:defRPr>
                <a:solidFill>
                  <a:srgbClr val="002868"/>
                </a:solidFill>
              </a:defRPr>
            </a:lvl1pPr>
          </a:lstStyle>
          <a:p>
            <a:r>
              <a:rPr lang="de-DE" smtClean="0"/>
              <a:t>Titelmasterformat durch Klicken bearbeiten</a:t>
            </a:r>
            <a:endParaRPr lang="de-DE" dirty="0"/>
          </a:p>
        </p:txBody>
      </p:sp>
      <p:sp>
        <p:nvSpPr>
          <p:cNvPr id="3" name="Text Placeholder 2"/>
          <p:cNvSpPr>
            <a:spLocks noGrp="1"/>
          </p:cNvSpPr>
          <p:nvPr>
            <p:ph type="body" idx="1"/>
          </p:nvPr>
        </p:nvSpPr>
        <p:spPr>
          <a:xfrm>
            <a:off x="454025" y="1412776"/>
            <a:ext cx="3952875" cy="639762"/>
          </a:xfrm>
        </p:spPr>
        <p:txBody>
          <a:bodyPr anchor="b">
            <a:noAutofit/>
          </a:bodyPr>
          <a:lstStyle>
            <a:lvl1pPr marL="0" indent="0">
              <a:buNone/>
              <a:defRPr sz="1800" b="1">
                <a:solidFill>
                  <a:srgbClr val="00286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Content Placeholder 3"/>
          <p:cNvSpPr>
            <a:spLocks noGrp="1"/>
          </p:cNvSpPr>
          <p:nvPr>
            <p:ph sz="half" idx="2"/>
          </p:nvPr>
        </p:nvSpPr>
        <p:spPr>
          <a:xfrm>
            <a:off x="457200" y="2174875"/>
            <a:ext cx="3949700" cy="3951288"/>
          </a:xfrm>
        </p:spPr>
        <p:txBody>
          <a:bodyPr/>
          <a:lstStyle>
            <a:lvl1pPr>
              <a:buClr>
                <a:srgbClr val="69C0C9"/>
              </a:buClr>
              <a:defRPr sz="2000">
                <a:solidFill>
                  <a:srgbClr val="002868"/>
                </a:solidFill>
              </a:defRPr>
            </a:lvl1pPr>
            <a:lvl2pPr>
              <a:buClr>
                <a:srgbClr val="69C0C9"/>
              </a:buClr>
              <a:defRPr sz="1600">
                <a:solidFill>
                  <a:srgbClr val="002868"/>
                </a:solidFill>
              </a:defRPr>
            </a:lvl2pPr>
            <a:lvl3pPr>
              <a:buClr>
                <a:srgbClr val="69C0C9"/>
              </a:buClr>
              <a:defRPr sz="1200">
                <a:solidFill>
                  <a:srgbClr val="002868"/>
                </a:solidFill>
              </a:defRPr>
            </a:lvl3pPr>
            <a:lvl4pPr>
              <a:buClr>
                <a:srgbClr val="69C0C9"/>
              </a:buClr>
              <a:defRPr sz="1200">
                <a:solidFill>
                  <a:srgbClr val="002868"/>
                </a:solidFill>
              </a:defRPr>
            </a:lvl4pPr>
            <a:lvl5pPr>
              <a:buClr>
                <a:srgbClr val="69C0C9"/>
              </a:buClr>
              <a:defRPr sz="1200">
                <a:solidFill>
                  <a:srgbClr val="002868"/>
                </a:solidFill>
              </a:defRPr>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 Placeholder 4"/>
          <p:cNvSpPr>
            <a:spLocks noGrp="1"/>
          </p:cNvSpPr>
          <p:nvPr>
            <p:ph type="body" sz="quarter" idx="3"/>
          </p:nvPr>
        </p:nvSpPr>
        <p:spPr>
          <a:xfrm>
            <a:off x="4572001" y="1412776"/>
            <a:ext cx="4103687" cy="639762"/>
          </a:xfrm>
        </p:spPr>
        <p:txBody>
          <a:bodyPr anchor="b">
            <a:noAutofit/>
          </a:bodyPr>
          <a:lstStyle>
            <a:lvl1pPr marL="0" indent="0">
              <a:buNone/>
              <a:defRPr sz="1800" b="1">
                <a:solidFill>
                  <a:srgbClr val="00286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Content Placeholder 5"/>
          <p:cNvSpPr>
            <a:spLocks noGrp="1"/>
          </p:cNvSpPr>
          <p:nvPr>
            <p:ph sz="quarter" idx="4"/>
          </p:nvPr>
        </p:nvSpPr>
        <p:spPr>
          <a:xfrm>
            <a:off x="4572001" y="2174875"/>
            <a:ext cx="4103687" cy="3951288"/>
          </a:xfrm>
        </p:spPr>
        <p:txBody>
          <a:bodyPr/>
          <a:lstStyle>
            <a:lvl1pPr>
              <a:buClr>
                <a:srgbClr val="69C0C9"/>
              </a:buClr>
              <a:defRPr sz="2000">
                <a:solidFill>
                  <a:srgbClr val="002868"/>
                </a:solidFill>
              </a:defRPr>
            </a:lvl1pPr>
            <a:lvl2pPr>
              <a:buClr>
                <a:srgbClr val="69C0C9"/>
              </a:buClr>
              <a:defRPr sz="1600">
                <a:solidFill>
                  <a:srgbClr val="002868"/>
                </a:solidFill>
              </a:defRPr>
            </a:lvl2pPr>
            <a:lvl3pPr>
              <a:buClr>
                <a:srgbClr val="69C0C9"/>
              </a:buClr>
              <a:defRPr sz="1200">
                <a:solidFill>
                  <a:srgbClr val="002868"/>
                </a:solidFill>
              </a:defRPr>
            </a:lvl3pPr>
            <a:lvl4pPr>
              <a:buClr>
                <a:srgbClr val="69C0C9"/>
              </a:buClr>
              <a:defRPr sz="1200">
                <a:solidFill>
                  <a:srgbClr val="002868"/>
                </a:solidFill>
              </a:defRPr>
            </a:lvl4pPr>
            <a:lvl5pPr>
              <a:buClr>
                <a:srgbClr val="69C0C9"/>
              </a:buClr>
              <a:defRPr sz="1200">
                <a:solidFill>
                  <a:srgbClr val="002868"/>
                </a:solidFill>
              </a:defRPr>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Date Placeholder 3"/>
          <p:cNvSpPr>
            <a:spLocks noGrp="1"/>
          </p:cNvSpPr>
          <p:nvPr>
            <p:ph type="dt" sz="half" idx="10"/>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2" name="Footer Placeholder 4"/>
          <p:cNvSpPr>
            <a:spLocks noGrp="1"/>
          </p:cNvSpPr>
          <p:nvPr>
            <p:ph type="ftr" sz="quarter" idx="11"/>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3" name="Slide Number Placeholder 5"/>
          <p:cNvSpPr>
            <a:spLocks noGrp="1"/>
          </p:cNvSpPr>
          <p:nvPr>
            <p:ph type="sldNum" sz="quarter" idx="12"/>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10" name="Text Placeholder 4"/>
          <p:cNvSpPr>
            <a:spLocks noGrp="1"/>
          </p:cNvSpPr>
          <p:nvPr>
            <p:ph type="body" sz="quarter" idx="13"/>
          </p:nvPr>
        </p:nvSpPr>
        <p:spPr>
          <a:xfrm>
            <a:off x="454025" y="981075"/>
            <a:ext cx="8221663" cy="4445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678042746"/>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und Diagramm">
    <p:spTree>
      <p:nvGrpSpPr>
        <p:cNvPr id="1" name=""/>
        <p:cNvGrpSpPr/>
        <p:nvPr/>
      </p:nvGrpSpPr>
      <p:grpSpPr>
        <a:xfrm>
          <a:off x="0" y="0"/>
          <a:ext cx="0" cy="0"/>
          <a:chOff x="0" y="0"/>
          <a:chExt cx="0" cy="0"/>
        </a:xfrm>
      </p:grpSpPr>
      <p:sp>
        <p:nvSpPr>
          <p:cNvPr id="2" name="Title 1"/>
          <p:cNvSpPr>
            <a:spLocks noGrp="1"/>
          </p:cNvSpPr>
          <p:nvPr>
            <p:ph type="title"/>
          </p:nvPr>
        </p:nvSpPr>
        <p:spPr>
          <a:xfrm>
            <a:off x="455613" y="-1"/>
            <a:ext cx="8220075" cy="836614"/>
          </a:xfrm>
        </p:spPr>
        <p:txBody>
          <a:bodyPr/>
          <a:lstStyle>
            <a:lvl1pPr>
              <a:defRPr>
                <a:solidFill>
                  <a:srgbClr val="002868"/>
                </a:solidFill>
              </a:defRPr>
            </a:lvl1pPr>
          </a:lstStyle>
          <a:p>
            <a:r>
              <a:rPr lang="de-DE" smtClean="0"/>
              <a:t>Titelmasterformat durch Klicken bearbeiten</a:t>
            </a:r>
            <a:endParaRPr lang="de-DE" dirty="0"/>
          </a:p>
        </p:txBody>
      </p:sp>
      <p:sp>
        <p:nvSpPr>
          <p:cNvPr id="3" name="Chart Placeholder 2"/>
          <p:cNvSpPr>
            <a:spLocks noGrp="1"/>
          </p:cNvSpPr>
          <p:nvPr>
            <p:ph type="chart" idx="1"/>
          </p:nvPr>
        </p:nvSpPr>
        <p:spPr>
          <a:xfrm>
            <a:off x="455613" y="1600199"/>
            <a:ext cx="8220075" cy="4386263"/>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8"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9"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0"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11"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3897963487"/>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2 Charts">
    <p:spTree>
      <p:nvGrpSpPr>
        <p:cNvPr id="1" name=""/>
        <p:cNvGrpSpPr/>
        <p:nvPr/>
      </p:nvGrpSpPr>
      <p:grpSpPr>
        <a:xfrm>
          <a:off x="0" y="0"/>
          <a:ext cx="0" cy="0"/>
          <a:chOff x="0" y="0"/>
          <a:chExt cx="0" cy="0"/>
        </a:xfrm>
      </p:grpSpPr>
      <p:sp>
        <p:nvSpPr>
          <p:cNvPr id="2" name="Title 1"/>
          <p:cNvSpPr>
            <a:spLocks noGrp="1"/>
          </p:cNvSpPr>
          <p:nvPr>
            <p:ph type="title"/>
          </p:nvPr>
        </p:nvSpPr>
        <p:spPr>
          <a:xfrm>
            <a:off x="454025" y="-1"/>
            <a:ext cx="8221663" cy="836614"/>
          </a:xfrm>
        </p:spPr>
        <p:txBody>
          <a:bodyPr/>
          <a:lstStyle>
            <a:lvl1pPr>
              <a:defRPr>
                <a:solidFill>
                  <a:srgbClr val="002868"/>
                </a:solidFill>
              </a:defRPr>
            </a:lvl1pPr>
          </a:lstStyle>
          <a:p>
            <a:r>
              <a:rPr lang="de-DE" smtClean="0"/>
              <a:t>Titelmasterformat durch Klicken bearbeiten</a:t>
            </a:r>
            <a:endParaRPr lang="de-DE" dirty="0"/>
          </a:p>
        </p:txBody>
      </p:sp>
      <p:sp>
        <p:nvSpPr>
          <p:cNvPr id="12" name="Chart Placeholder 11"/>
          <p:cNvSpPr>
            <a:spLocks noGrp="1"/>
          </p:cNvSpPr>
          <p:nvPr>
            <p:ph type="chart" sz="quarter" idx="11"/>
          </p:nvPr>
        </p:nvSpPr>
        <p:spPr>
          <a:xfrm>
            <a:off x="454025" y="1601789"/>
            <a:ext cx="3946525" cy="4386262"/>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13" name="Chart Placeholder 11"/>
          <p:cNvSpPr>
            <a:spLocks noGrp="1"/>
          </p:cNvSpPr>
          <p:nvPr>
            <p:ph type="chart" sz="quarter" idx="12"/>
          </p:nvPr>
        </p:nvSpPr>
        <p:spPr>
          <a:xfrm>
            <a:off x="4729163" y="1601789"/>
            <a:ext cx="3946525" cy="4386262"/>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9"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0"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1"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14"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2055414759"/>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4 Content Layout: Charts">
    <p:spTree>
      <p:nvGrpSpPr>
        <p:cNvPr id="1" name=""/>
        <p:cNvGrpSpPr/>
        <p:nvPr/>
      </p:nvGrpSpPr>
      <p:grpSpPr>
        <a:xfrm>
          <a:off x="0" y="0"/>
          <a:ext cx="0" cy="0"/>
          <a:chOff x="0" y="0"/>
          <a:chExt cx="0" cy="0"/>
        </a:xfrm>
      </p:grpSpPr>
      <p:sp>
        <p:nvSpPr>
          <p:cNvPr id="2" name="Title 1"/>
          <p:cNvSpPr>
            <a:spLocks noGrp="1"/>
          </p:cNvSpPr>
          <p:nvPr>
            <p:ph type="title"/>
          </p:nvPr>
        </p:nvSpPr>
        <p:spPr>
          <a:xfrm>
            <a:off x="454025" y="-1"/>
            <a:ext cx="8221663" cy="836614"/>
          </a:xfrm>
        </p:spPr>
        <p:txBody>
          <a:bodyPr/>
          <a:lstStyle>
            <a:lvl1pPr>
              <a:defRPr>
                <a:solidFill>
                  <a:srgbClr val="002868"/>
                </a:solidFill>
              </a:defRPr>
            </a:lvl1pPr>
          </a:lstStyle>
          <a:p>
            <a:r>
              <a:rPr lang="de-DE" smtClean="0"/>
              <a:t>Titelmasterformat durch Klicken bearbeiten</a:t>
            </a:r>
            <a:endParaRPr lang="de-DE" dirty="0"/>
          </a:p>
        </p:txBody>
      </p:sp>
      <p:sp>
        <p:nvSpPr>
          <p:cNvPr id="12" name="Chart Placeholder 11"/>
          <p:cNvSpPr>
            <a:spLocks noGrp="1"/>
          </p:cNvSpPr>
          <p:nvPr>
            <p:ph type="chart" sz="quarter" idx="11"/>
          </p:nvPr>
        </p:nvSpPr>
        <p:spPr>
          <a:xfrm>
            <a:off x="454025" y="1600200"/>
            <a:ext cx="3946525" cy="2108200"/>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13" name="Chart Placeholder 11"/>
          <p:cNvSpPr>
            <a:spLocks noGrp="1"/>
          </p:cNvSpPr>
          <p:nvPr>
            <p:ph type="chart" sz="quarter" idx="12"/>
          </p:nvPr>
        </p:nvSpPr>
        <p:spPr>
          <a:xfrm>
            <a:off x="4729163" y="1600200"/>
            <a:ext cx="3946525" cy="2108200"/>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14" name="Chart Placeholder 11"/>
          <p:cNvSpPr>
            <a:spLocks noGrp="1"/>
          </p:cNvSpPr>
          <p:nvPr>
            <p:ph type="chart" sz="quarter" idx="13"/>
          </p:nvPr>
        </p:nvSpPr>
        <p:spPr>
          <a:xfrm>
            <a:off x="454025" y="3879850"/>
            <a:ext cx="3946525" cy="2108200"/>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15" name="Chart Placeholder 11"/>
          <p:cNvSpPr>
            <a:spLocks noGrp="1"/>
          </p:cNvSpPr>
          <p:nvPr>
            <p:ph type="chart" sz="quarter" idx="14"/>
          </p:nvPr>
        </p:nvSpPr>
        <p:spPr>
          <a:xfrm>
            <a:off x="4729163" y="3879850"/>
            <a:ext cx="3946525" cy="2108200"/>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11"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6"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7"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18"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2754049483"/>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54025" y="1"/>
            <a:ext cx="8221663" cy="836612"/>
          </a:xfrm>
        </p:spPr>
        <p:txBody>
          <a:bodyPr anchor="b"/>
          <a:lstStyle/>
          <a:p>
            <a:r>
              <a:rPr lang="de-DE" smtClean="0"/>
              <a:t>Titelmasterformat durch Klicken bearbeiten</a:t>
            </a:r>
            <a:endParaRPr lang="de-DE" dirty="0"/>
          </a:p>
        </p:txBody>
      </p:sp>
      <p:sp>
        <p:nvSpPr>
          <p:cNvPr id="3" name="Content Placeholder 2"/>
          <p:cNvSpPr>
            <a:spLocks noGrp="1"/>
          </p:cNvSpPr>
          <p:nvPr>
            <p:ph idx="1"/>
          </p:nvPr>
        </p:nvSpPr>
        <p:spPr>
          <a:xfrm>
            <a:off x="454025" y="1600200"/>
            <a:ext cx="8221663" cy="4387850"/>
          </a:xfrm>
        </p:spPr>
        <p:txBody>
          <a:bodyPr/>
          <a:lstStyle>
            <a:lvl1pPr>
              <a:buClr>
                <a:srgbClr val="69C0C9"/>
              </a:buClr>
              <a:defRPr sz="2000"/>
            </a:lvl1pPr>
            <a:lvl2pPr>
              <a:buClr>
                <a:srgbClr val="69C0C9"/>
              </a:buClr>
              <a:defRPr/>
            </a:lvl2pPr>
            <a:lvl3pPr>
              <a:buClr>
                <a:srgbClr val="69C0C9"/>
              </a:buClr>
              <a:defRPr/>
            </a:lvl3pPr>
            <a:lvl4pPr>
              <a:buClr>
                <a:srgbClr val="69C0C9"/>
              </a:buClr>
              <a:defRPr/>
            </a:lvl4pPr>
            <a:lvl5pPr>
              <a:buClr>
                <a:srgbClr val="69C0C9"/>
              </a:buClr>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4"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5"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8"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3627415005"/>
      </p:ext>
    </p:extLst>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2 Content Layout: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4025" y="-1"/>
            <a:ext cx="8221663" cy="836614"/>
          </a:xfrm>
        </p:spPr>
        <p:txBody>
          <a:bodyPr/>
          <a:lstStyle>
            <a:lvl1pPr>
              <a:defRPr>
                <a:solidFill>
                  <a:srgbClr val="002868"/>
                </a:solidFill>
              </a:defRPr>
            </a:lvl1pPr>
          </a:lstStyle>
          <a:p>
            <a:r>
              <a:rPr lang="de-DE" smtClean="0"/>
              <a:t>Titelmasterformat durch Klicken bearbeiten</a:t>
            </a:r>
            <a:endParaRPr lang="de-DE" dirty="0"/>
          </a:p>
        </p:txBody>
      </p:sp>
      <p:sp>
        <p:nvSpPr>
          <p:cNvPr id="4" name="Content Placeholder 3"/>
          <p:cNvSpPr>
            <a:spLocks noGrp="1"/>
          </p:cNvSpPr>
          <p:nvPr>
            <p:ph sz="half" idx="2"/>
          </p:nvPr>
        </p:nvSpPr>
        <p:spPr>
          <a:xfrm>
            <a:off x="4725480" y="1601788"/>
            <a:ext cx="3950208" cy="4386262"/>
          </a:xfrm>
        </p:spPr>
        <p:txBody>
          <a:bodyPr/>
          <a:lstStyle>
            <a:lvl1pPr>
              <a:buClr>
                <a:srgbClr val="69C0C9"/>
              </a:buClr>
              <a:defRPr sz="2000">
                <a:solidFill>
                  <a:srgbClr val="002868"/>
                </a:solidFill>
              </a:defRPr>
            </a:lvl1pPr>
            <a:lvl2pPr>
              <a:buClr>
                <a:srgbClr val="69C0C9"/>
              </a:buClr>
              <a:defRPr sz="1600">
                <a:solidFill>
                  <a:srgbClr val="002868"/>
                </a:solidFill>
              </a:defRPr>
            </a:lvl2pPr>
            <a:lvl3pPr>
              <a:buClr>
                <a:srgbClr val="69C0C9"/>
              </a:buClr>
              <a:defRPr sz="1200">
                <a:solidFill>
                  <a:srgbClr val="002868"/>
                </a:solidFill>
              </a:defRPr>
            </a:lvl3pPr>
            <a:lvl4pPr>
              <a:buClr>
                <a:srgbClr val="69C0C9"/>
              </a:buClr>
              <a:defRPr sz="1200">
                <a:solidFill>
                  <a:srgbClr val="002868"/>
                </a:solidFill>
              </a:defRPr>
            </a:lvl4pPr>
            <a:lvl5pPr>
              <a:buClr>
                <a:srgbClr val="69C0C9"/>
              </a:buClr>
              <a:defRPr sz="1200">
                <a:solidFill>
                  <a:srgbClr val="002868"/>
                </a:solidFill>
              </a:defRPr>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Chart Placeholder 6"/>
          <p:cNvSpPr>
            <a:spLocks noGrp="1"/>
          </p:cNvSpPr>
          <p:nvPr>
            <p:ph type="chart" sz="quarter" idx="11"/>
          </p:nvPr>
        </p:nvSpPr>
        <p:spPr>
          <a:xfrm>
            <a:off x="454025" y="1601789"/>
            <a:ext cx="3946525" cy="4386262"/>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10" name="Date Placeholder 3"/>
          <p:cNvSpPr>
            <a:spLocks noGrp="1"/>
          </p:cNvSpPr>
          <p:nvPr>
            <p:ph type="dt" sz="half" idx="1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1"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2"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9"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3651296897"/>
      </p:ext>
    </p:extLst>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0"/>
            <a:ext cx="8226425" cy="836613"/>
          </a:xfrm>
        </p:spPr>
        <p:txBody>
          <a:bodyPr anchor="b"/>
          <a:lstStyle/>
          <a:p>
            <a:r>
              <a:rPr lang="de-DE" smtClean="0"/>
              <a:t>Titelmasterformat durch Klicken bearbeiten</a:t>
            </a:r>
            <a:endParaRPr lang="de-DE" dirty="0"/>
          </a:p>
        </p:txBody>
      </p:sp>
      <p:sp>
        <p:nvSpPr>
          <p:cNvPr id="3" name="Content Placeholder 2"/>
          <p:cNvSpPr>
            <a:spLocks noGrp="1"/>
          </p:cNvSpPr>
          <p:nvPr>
            <p:ph idx="1"/>
          </p:nvPr>
        </p:nvSpPr>
        <p:spPr>
          <a:xfrm>
            <a:off x="454025" y="1601788"/>
            <a:ext cx="8221663" cy="4386262"/>
          </a:xfrm>
        </p:spPr>
        <p:txBody>
          <a:bodyPr/>
          <a:lstStyle>
            <a:lvl1pPr>
              <a:buClr>
                <a:srgbClr val="69C0C9"/>
              </a:buClr>
              <a:defRPr sz="2000"/>
            </a:lvl1pPr>
            <a:lvl2pPr>
              <a:buClr>
                <a:srgbClr val="69C0C9"/>
              </a:buClr>
              <a:defRPr/>
            </a:lvl2pPr>
            <a:lvl3pPr>
              <a:buClr>
                <a:srgbClr val="69C0C9"/>
              </a:buClr>
              <a:defRPr/>
            </a:lvl3pPr>
            <a:lvl4pPr>
              <a:buClr>
                <a:srgbClr val="69C0C9"/>
              </a:buClr>
              <a:defRPr/>
            </a:lvl4pPr>
            <a:lvl5pPr>
              <a:buClr>
                <a:srgbClr val="69C0C9"/>
              </a:buClr>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4"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5"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8" name="Text Placeholder 4"/>
          <p:cNvSpPr>
            <a:spLocks noGrp="1"/>
          </p:cNvSpPr>
          <p:nvPr>
            <p:ph type="body" sz="quarter" idx="10"/>
          </p:nvPr>
        </p:nvSpPr>
        <p:spPr>
          <a:xfrm>
            <a:off x="454025" y="981074"/>
            <a:ext cx="8221663" cy="647701"/>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3859721166"/>
      </p:ext>
    </p:extLst>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0"/>
            <a:ext cx="8226425" cy="836613"/>
          </a:xfrm>
        </p:spPr>
        <p:txBody>
          <a:bodyPr anchor="b"/>
          <a:lstStyle/>
          <a:p>
            <a:r>
              <a:rPr lang="de-DE" smtClean="0"/>
              <a:t>Titelmasterformat durch Klicken bearbeiten</a:t>
            </a:r>
            <a:endParaRPr lang="de-DE" dirty="0"/>
          </a:p>
        </p:txBody>
      </p:sp>
      <p:sp>
        <p:nvSpPr>
          <p:cNvPr id="3" name="Content Placeholder 2"/>
          <p:cNvSpPr>
            <a:spLocks noGrp="1"/>
          </p:cNvSpPr>
          <p:nvPr>
            <p:ph idx="1"/>
          </p:nvPr>
        </p:nvSpPr>
        <p:spPr/>
        <p:txBody>
          <a:bodyPr/>
          <a:lstStyle>
            <a:lvl1pPr>
              <a:buClr>
                <a:srgbClr val="69C0C9"/>
              </a:buClr>
              <a:defRPr sz="2000"/>
            </a:lvl1pPr>
            <a:lvl2pPr>
              <a:buClr>
                <a:srgbClr val="69C0C9"/>
              </a:buClr>
              <a:defRPr/>
            </a:lvl2pPr>
            <a:lvl3pPr>
              <a:buClr>
                <a:srgbClr val="69C0C9"/>
              </a:buClr>
              <a:defRPr/>
            </a:lvl3pPr>
            <a:lvl4pPr>
              <a:buClr>
                <a:srgbClr val="69C0C9"/>
              </a:buClr>
              <a:defRPr/>
            </a:lvl4pPr>
            <a:lvl5pPr>
              <a:buClr>
                <a:srgbClr val="69C0C9"/>
              </a:buClr>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4"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5"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8"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704476803"/>
      </p:ext>
    </p:extLst>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Text und ClipAr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44812"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sz="half" idx="1"/>
          </p:nvPr>
        </p:nvSpPr>
        <p:spPr>
          <a:xfrm>
            <a:off x="454025" y="1601788"/>
            <a:ext cx="4037012" cy="43846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ClipArt Placeholder 3"/>
          <p:cNvSpPr>
            <a:spLocks noGrp="1"/>
          </p:cNvSpPr>
          <p:nvPr>
            <p:ph type="clipArt" sz="half" idx="2"/>
          </p:nvPr>
        </p:nvSpPr>
        <p:spPr>
          <a:xfrm>
            <a:off x="4645025" y="1601788"/>
            <a:ext cx="4037013" cy="4384675"/>
          </a:xfrm>
        </p:spPr>
        <p:txBody>
          <a:bodyPr/>
          <a:lstStyle/>
          <a:p>
            <a:pPr lvl="0"/>
            <a:r>
              <a:rPr lang="de-DE" noProof="0" smtClean="0"/>
              <a:t>ClipArt durch Klicken auf Symbol hinzufügen</a:t>
            </a:r>
            <a:endParaRPr lang="de-DE" noProof="0" dirty="0" smtClean="0"/>
          </a:p>
        </p:txBody>
      </p:sp>
      <p:sp>
        <p:nvSpPr>
          <p:cNvPr id="12" name="Footer Placeholder 11"/>
          <p:cNvSpPr>
            <a:spLocks noGrp="1"/>
          </p:cNvSpPr>
          <p:nvPr>
            <p:ph type="ftr" sz="quarter" idx="10"/>
          </p:nvPr>
        </p:nvSpPr>
        <p:spPr bwMode="auto">
          <a:xfrm>
            <a:off x="481330" y="6356350"/>
            <a:ext cx="68580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02868"/>
                </a:solidFill>
                <a:effectLst/>
                <a:latin typeface="Verdana"/>
              </a:defRPr>
            </a:lvl1pPr>
          </a:lstStyle>
          <a:p>
            <a:r>
              <a:rPr lang="de-DE" smtClean="0"/>
              <a:t>© 2015, IMS HEALTH</a:t>
            </a:r>
            <a:endParaRPr lang="de-DE"/>
          </a:p>
        </p:txBody>
      </p:sp>
      <p:sp>
        <p:nvSpPr>
          <p:cNvPr id="13" name="Slide Number Placeholder 12"/>
          <p:cNvSpPr>
            <a:spLocks noGrp="1"/>
          </p:cNvSpPr>
          <p:nvPr>
            <p:ph type="sldNum" sz="quarter" idx="11"/>
          </p:nvPr>
        </p:nvSpPr>
        <p:spPr bwMode="auto">
          <a:xfrm>
            <a:off x="481330" y="6492875"/>
            <a:ext cx="2286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02868"/>
                </a:solidFill>
                <a:effectLst/>
                <a:latin typeface="Verdana"/>
              </a:defRPr>
            </a:lvl1pPr>
          </a:lstStyle>
          <a:p>
            <a:fld id="{0BC549CF-B437-44E1-9F45-BC18BDAE5EBC}" type="slidenum">
              <a:rPr lang="de-DE" smtClean="0"/>
              <a:pPr/>
              <a:t>‹Nr.›</a:t>
            </a:fld>
            <a:endParaRPr lang="de-DE"/>
          </a:p>
        </p:txBody>
      </p:sp>
      <p:sp>
        <p:nvSpPr>
          <p:cNvPr id="14" name="Date Placeholder 13"/>
          <p:cNvSpPr>
            <a:spLocks noGrp="1"/>
          </p:cNvSpPr>
          <p:nvPr>
            <p:ph type="dt" sz="quarter" idx="12"/>
          </p:nvPr>
        </p:nvSpPr>
        <p:spPr bwMode="auto">
          <a:xfrm>
            <a:off x="716929" y="6492875"/>
            <a:ext cx="66294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02868"/>
                </a:solidFill>
                <a:effectLst/>
                <a:latin typeface="Verdana"/>
              </a:defRPr>
            </a:lvl1pPr>
          </a:lstStyle>
          <a:p>
            <a:endParaRPr lang="de-DE" dirty="0"/>
          </a:p>
        </p:txBody>
      </p:sp>
      <p:sp>
        <p:nvSpPr>
          <p:cNvPr id="9" name="Title 1"/>
          <p:cNvSpPr>
            <a:spLocks noGrp="1"/>
          </p:cNvSpPr>
          <p:nvPr>
            <p:ph type="title"/>
          </p:nvPr>
        </p:nvSpPr>
        <p:spPr>
          <a:xfrm>
            <a:off x="454025" y="-1"/>
            <a:ext cx="8226425" cy="836614"/>
          </a:xfrm>
        </p:spPr>
        <p:txBody>
          <a:bodyPr/>
          <a:lstStyle/>
          <a:p>
            <a:r>
              <a:rPr lang="de-DE" smtClean="0"/>
              <a:t>Titelmasterformat durch Klicken bearbeiten</a:t>
            </a:r>
            <a:endParaRPr lang="de-DE" dirty="0"/>
          </a:p>
        </p:txBody>
      </p:sp>
      <p:sp>
        <p:nvSpPr>
          <p:cNvPr id="11" name="Text Placeholder 4"/>
          <p:cNvSpPr>
            <a:spLocks noGrp="1"/>
          </p:cNvSpPr>
          <p:nvPr>
            <p:ph type="body" sz="quarter" idx="13"/>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 und Tabell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45836"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able Placeholder 2"/>
          <p:cNvSpPr>
            <a:spLocks noGrp="1"/>
          </p:cNvSpPr>
          <p:nvPr>
            <p:ph type="tbl" idx="1"/>
          </p:nvPr>
        </p:nvSpPr>
        <p:spPr>
          <a:xfrm>
            <a:off x="455613" y="1601788"/>
            <a:ext cx="8226425" cy="4384675"/>
          </a:xfrm>
        </p:spPr>
        <p:txBody>
          <a:bodyPr/>
          <a:lstStyle/>
          <a:p>
            <a:pPr lvl="0"/>
            <a:r>
              <a:rPr lang="de-DE" noProof="0" smtClean="0"/>
              <a:t>Tabelle durch Klicken auf Symbol hinzufügen</a:t>
            </a:r>
          </a:p>
        </p:txBody>
      </p:sp>
      <p:sp>
        <p:nvSpPr>
          <p:cNvPr id="11" name="Footer Placeholder 11"/>
          <p:cNvSpPr>
            <a:spLocks noGrp="1"/>
          </p:cNvSpPr>
          <p:nvPr>
            <p:ph type="ftr" sz="quarter" idx="10"/>
          </p:nvPr>
        </p:nvSpPr>
        <p:spPr bwMode="auto">
          <a:xfrm>
            <a:off x="481330" y="6356350"/>
            <a:ext cx="68580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02868"/>
                </a:solidFill>
                <a:effectLst/>
                <a:latin typeface="Verdana"/>
              </a:defRPr>
            </a:lvl1pPr>
          </a:lstStyle>
          <a:p>
            <a:r>
              <a:rPr lang="de-DE" smtClean="0"/>
              <a:t>© 2015, IMS HEALTH</a:t>
            </a:r>
            <a:endParaRPr lang="de-DE"/>
          </a:p>
        </p:txBody>
      </p:sp>
      <p:sp>
        <p:nvSpPr>
          <p:cNvPr id="12" name="Slide Number Placeholder 12"/>
          <p:cNvSpPr>
            <a:spLocks noGrp="1"/>
          </p:cNvSpPr>
          <p:nvPr>
            <p:ph type="sldNum" sz="quarter" idx="11"/>
          </p:nvPr>
        </p:nvSpPr>
        <p:spPr bwMode="auto">
          <a:xfrm>
            <a:off x="481330" y="6492875"/>
            <a:ext cx="2286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02868"/>
                </a:solidFill>
                <a:effectLst/>
                <a:latin typeface="Verdana"/>
              </a:defRPr>
            </a:lvl1pPr>
          </a:lstStyle>
          <a:p>
            <a:fld id="{0BC549CF-B437-44E1-9F45-BC18BDAE5EBC}" type="slidenum">
              <a:rPr lang="de-DE" smtClean="0"/>
              <a:pPr/>
              <a:t>‹Nr.›</a:t>
            </a:fld>
            <a:endParaRPr lang="de-DE"/>
          </a:p>
        </p:txBody>
      </p:sp>
      <p:sp>
        <p:nvSpPr>
          <p:cNvPr id="13" name="Date Placeholder 13"/>
          <p:cNvSpPr>
            <a:spLocks noGrp="1"/>
          </p:cNvSpPr>
          <p:nvPr>
            <p:ph type="dt" sz="quarter" idx="12"/>
          </p:nvPr>
        </p:nvSpPr>
        <p:spPr bwMode="auto">
          <a:xfrm>
            <a:off x="716929" y="6492875"/>
            <a:ext cx="66294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02868"/>
                </a:solidFill>
                <a:effectLst/>
                <a:latin typeface="Verdana"/>
              </a:defRPr>
            </a:lvl1pPr>
          </a:lstStyle>
          <a:p>
            <a:endParaRPr lang="de-DE" dirty="0"/>
          </a:p>
        </p:txBody>
      </p:sp>
      <p:sp>
        <p:nvSpPr>
          <p:cNvPr id="8" name="Title 1"/>
          <p:cNvSpPr>
            <a:spLocks noGrp="1"/>
          </p:cNvSpPr>
          <p:nvPr>
            <p:ph type="title"/>
          </p:nvPr>
        </p:nvSpPr>
        <p:spPr>
          <a:xfrm>
            <a:off x="454025" y="-1"/>
            <a:ext cx="8226425" cy="836614"/>
          </a:xfrm>
        </p:spPr>
        <p:txBody>
          <a:bodyPr/>
          <a:lstStyle/>
          <a:p>
            <a:r>
              <a:rPr lang="de-DE" smtClean="0"/>
              <a:t>Titelmasterformat durch Klicken bearbeiten</a:t>
            </a:r>
            <a:endParaRPr lang="de-DE" dirty="0"/>
          </a:p>
        </p:txBody>
      </p:sp>
      <p:sp>
        <p:nvSpPr>
          <p:cNvPr id="10" name="Text Placeholder 4"/>
          <p:cNvSpPr>
            <a:spLocks noGrp="1"/>
          </p:cNvSpPr>
          <p:nvPr>
            <p:ph type="body" sz="quarter" idx="13"/>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46860"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8787" y="-1"/>
            <a:ext cx="8226425" cy="836614"/>
          </a:xfrm>
        </p:spPr>
        <p:txBody>
          <a:bodyPr/>
          <a:lstStyle/>
          <a:p>
            <a:r>
              <a:rPr lang="de-DE" smtClean="0"/>
              <a:t>Titelmasterformat durch Klicken bearbeiten</a:t>
            </a:r>
            <a:endParaRPr lang="de-DE" dirty="0"/>
          </a:p>
        </p:txBody>
      </p:sp>
      <p:sp>
        <p:nvSpPr>
          <p:cNvPr id="6"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endParaRPr lang="de-DE" dirty="0">
              <a:solidFill>
                <a:srgbClr val="002868"/>
              </a:solidFill>
            </a:endParaRPr>
          </a:p>
        </p:txBody>
      </p:sp>
      <p:sp>
        <p:nvSpPr>
          <p:cNvPr id="10"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r>
              <a:rPr lang="de-DE" smtClean="0">
                <a:solidFill>
                  <a:srgbClr val="002868"/>
                </a:solidFill>
              </a:rPr>
              <a:t>© 2015, IMS HEALTH</a:t>
            </a:r>
            <a:endParaRPr lang="de-DE" dirty="0">
              <a:solidFill>
                <a:srgbClr val="002868"/>
              </a:solidFill>
            </a:endParaRPr>
          </a:p>
        </p:txBody>
      </p:sp>
      <p:sp>
        <p:nvSpPr>
          <p:cNvPr id="11"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fld id="{078CA1E6-1B09-488D-A1FF-E8A47C315D27}" type="slidenum">
              <a:rPr lang="de-DE" smtClean="0">
                <a:solidFill>
                  <a:srgbClr val="002868"/>
                </a:solidFill>
              </a:rPr>
              <a:pPr/>
              <a:t>‹Nr.›</a:t>
            </a:fld>
            <a:endParaRPr lang="de-DE">
              <a:solidFill>
                <a:srgbClr val="002868"/>
              </a:solidFill>
            </a:endParaRPr>
          </a:p>
        </p:txBody>
      </p:sp>
      <p:sp>
        <p:nvSpPr>
          <p:cNvPr id="9"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Date Placeholder 3"/>
          <p:cNvSpPr>
            <a:spLocks noGrp="1"/>
          </p:cNvSpPr>
          <p:nvPr>
            <p:ph type="dt" sz="half" idx="12"/>
            <p:custDataLst>
              <p:tags r:id="rId1"/>
            </p:custDataLst>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endParaRPr lang="de-DE" dirty="0">
              <a:solidFill>
                <a:srgbClr val="002868"/>
              </a:solidFill>
            </a:endParaRPr>
          </a:p>
        </p:txBody>
      </p:sp>
      <p:sp>
        <p:nvSpPr>
          <p:cNvPr id="4" name="Footer Placeholder 4"/>
          <p:cNvSpPr>
            <a:spLocks noGrp="1"/>
          </p:cNvSpPr>
          <p:nvPr>
            <p:ph type="ftr" sz="quarter" idx="3"/>
            <p:custDataLst>
              <p:tags r:id="rId2"/>
            </p:custDataLst>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r>
              <a:rPr lang="de-DE" smtClean="0">
                <a:solidFill>
                  <a:srgbClr val="002868"/>
                </a:solidFill>
              </a:rPr>
              <a:t>© 2015, IMS HEALTH</a:t>
            </a:r>
            <a:endParaRPr lang="de-DE" dirty="0">
              <a:solidFill>
                <a:srgbClr val="002868"/>
              </a:solidFill>
            </a:endParaRPr>
          </a:p>
        </p:txBody>
      </p:sp>
      <p:sp>
        <p:nvSpPr>
          <p:cNvPr id="5" name="Slide Number Placeholder 5"/>
          <p:cNvSpPr>
            <a:spLocks noGrp="1"/>
          </p:cNvSpPr>
          <p:nvPr>
            <p:ph type="sldNum" sz="quarter" idx="4"/>
            <p:custDataLst>
              <p:tags r:id="rId3"/>
            </p:custDataLst>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fld id="{078CA1E6-1B09-488D-A1FF-E8A47C315D27}" type="slidenum">
              <a:rPr lang="de-DE" smtClean="0">
                <a:solidFill>
                  <a:srgbClr val="002868"/>
                </a:solidFill>
              </a:rPr>
              <a:pPr/>
              <a:t>‹Nr.›</a:t>
            </a:fld>
            <a:endParaRPr lang="de-DE">
              <a:solidFill>
                <a:srgbClr val="002868"/>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47884"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el 3"/>
          <p:cNvSpPr>
            <a:spLocks noGrp="1"/>
          </p:cNvSpPr>
          <p:nvPr>
            <p:ph type="title"/>
          </p:nvPr>
        </p:nvSpPr>
        <p:spPr>
          <a:xfrm>
            <a:off x="454025" y="-1"/>
            <a:ext cx="8221663" cy="836614"/>
          </a:xfrm>
        </p:spPr>
        <p:txBody>
          <a:bodyPr/>
          <a:lstStyle/>
          <a:p>
            <a:r>
              <a:rPr lang="de-DE" smtClean="0"/>
              <a:t>Titelmasterformat durch Klicken bearbeiten</a:t>
            </a:r>
            <a:endParaRPr lang="de-DE" dirty="0"/>
          </a:p>
        </p:txBody>
      </p:sp>
      <p:sp>
        <p:nvSpPr>
          <p:cNvPr id="3" name="Footer Placeholder 11"/>
          <p:cNvSpPr>
            <a:spLocks noGrp="1"/>
          </p:cNvSpPr>
          <p:nvPr>
            <p:ph type="ftr" sz="quarter" idx="10"/>
          </p:nvPr>
        </p:nvSpPr>
        <p:spPr bwMode="auto">
          <a:xfrm>
            <a:off x="481330" y="6356350"/>
            <a:ext cx="68580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r>
              <a:rPr lang="de-DE" smtClean="0"/>
              <a:t>© 2015, IMS HEALTH</a:t>
            </a:r>
            <a:endParaRPr lang="de-DE"/>
          </a:p>
        </p:txBody>
      </p:sp>
      <p:sp>
        <p:nvSpPr>
          <p:cNvPr id="5" name="Slide Number Placeholder 12"/>
          <p:cNvSpPr>
            <a:spLocks noGrp="1"/>
          </p:cNvSpPr>
          <p:nvPr>
            <p:ph type="sldNum" sz="quarter" idx="11"/>
          </p:nvPr>
        </p:nvSpPr>
        <p:spPr bwMode="auto">
          <a:xfrm>
            <a:off x="481330" y="6492875"/>
            <a:ext cx="2286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fld id="{0BC549CF-B437-44E1-9F45-BC18BDAE5EBC}" type="slidenum">
              <a:rPr lang="de-DE" smtClean="0"/>
              <a:pPr/>
              <a:t>‹Nr.›</a:t>
            </a:fld>
            <a:endParaRPr lang="de-DE"/>
          </a:p>
        </p:txBody>
      </p:sp>
      <p:sp>
        <p:nvSpPr>
          <p:cNvPr id="6" name="Date Placeholder 13"/>
          <p:cNvSpPr>
            <a:spLocks noGrp="1"/>
          </p:cNvSpPr>
          <p:nvPr>
            <p:ph type="dt" sz="quarter" idx="12"/>
          </p:nvPr>
        </p:nvSpPr>
        <p:spPr bwMode="auto">
          <a:xfrm>
            <a:off x="716929" y="6492875"/>
            <a:ext cx="66294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endParaRPr lang="de-DE" dirty="0"/>
          </a:p>
        </p:txBody>
      </p:sp>
      <p:sp>
        <p:nvSpPr>
          <p:cNvPr id="9" name="Text Placeholder 4"/>
          <p:cNvSpPr>
            <a:spLocks noGrp="1"/>
          </p:cNvSpPr>
          <p:nvPr>
            <p:ph type="body" sz="quarter" idx="13"/>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48908"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8787" y="-1"/>
            <a:ext cx="8226425" cy="836614"/>
          </a:xfrm>
        </p:spPr>
        <p:txBody>
          <a:bodyPr/>
          <a:lstStyle/>
          <a:p>
            <a:r>
              <a:rPr lang="de-DE" smtClean="0"/>
              <a:t>Titelmasterformat durch Klicken bearbeiten</a:t>
            </a:r>
            <a:endParaRPr lang="de-DE" dirty="0"/>
          </a:p>
        </p:txBody>
      </p:sp>
      <p:sp>
        <p:nvSpPr>
          <p:cNvPr id="3" name="Content Placeholder 2"/>
          <p:cNvSpPr>
            <a:spLocks noGrp="1"/>
          </p:cNvSpPr>
          <p:nvPr>
            <p:ph idx="1"/>
          </p:nvPr>
        </p:nvSpPr>
        <p:spPr>
          <a:xfrm>
            <a:off x="454025" y="1601788"/>
            <a:ext cx="8221663" cy="43846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endParaRPr lang="de-DE" dirty="0">
              <a:solidFill>
                <a:srgbClr val="002868"/>
              </a:solidFill>
            </a:endParaRPr>
          </a:p>
        </p:txBody>
      </p:sp>
      <p:sp>
        <p:nvSpPr>
          <p:cNvPr id="14"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r>
              <a:rPr lang="de-DE" smtClean="0">
                <a:solidFill>
                  <a:srgbClr val="002868"/>
                </a:solidFill>
              </a:rPr>
              <a:t>© 2015, IMS HEALTH</a:t>
            </a:r>
            <a:endParaRPr lang="de-DE" dirty="0">
              <a:solidFill>
                <a:srgbClr val="002868"/>
              </a:solidFill>
            </a:endParaRPr>
          </a:p>
        </p:txBody>
      </p:sp>
      <p:sp>
        <p:nvSpPr>
          <p:cNvPr id="15"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fld id="{078CA1E6-1B09-488D-A1FF-E8A47C315D27}" type="slidenum">
              <a:rPr lang="de-DE" smtClean="0">
                <a:solidFill>
                  <a:srgbClr val="002868"/>
                </a:solidFill>
              </a:rPr>
              <a:pPr/>
              <a:t>‹Nr.›</a:t>
            </a:fld>
            <a:endParaRPr lang="de-DE">
              <a:solidFill>
                <a:srgbClr val="002868"/>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49932"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8787" y="-1"/>
            <a:ext cx="8216901" cy="836614"/>
          </a:xfrm>
        </p:spPr>
        <p:txBody>
          <a:bodyPr/>
          <a:lstStyle>
            <a:lvl1pPr>
              <a:defRPr>
                <a:solidFill>
                  <a:schemeClr val="tx2"/>
                </a:solidFill>
              </a:defRPr>
            </a:lvl1pPr>
          </a:lstStyle>
          <a:p>
            <a:r>
              <a:rPr lang="de-DE" smtClean="0"/>
              <a:t>Titelmasterformat durch Klicken bearbeiten</a:t>
            </a:r>
            <a:endParaRPr lang="de-DE" dirty="0"/>
          </a:p>
        </p:txBody>
      </p:sp>
      <p:sp>
        <p:nvSpPr>
          <p:cNvPr id="3" name="Content Placeholder 2"/>
          <p:cNvSpPr>
            <a:spLocks noGrp="1"/>
          </p:cNvSpPr>
          <p:nvPr>
            <p:ph sz="half" idx="1"/>
          </p:nvPr>
        </p:nvSpPr>
        <p:spPr>
          <a:xfrm>
            <a:off x="455613" y="1628775"/>
            <a:ext cx="3951287" cy="4357688"/>
          </a:xfrm>
        </p:spPr>
        <p:txBody>
          <a:bodyPr/>
          <a:lstStyle>
            <a:lvl1pPr>
              <a:buClrTx/>
              <a:defRPr sz="1800">
                <a:solidFill>
                  <a:schemeClr val="tx2"/>
                </a:solidFill>
              </a:defRPr>
            </a:lvl1pPr>
            <a:lvl2pPr>
              <a:buClrTx/>
              <a:defRPr sz="1600">
                <a:solidFill>
                  <a:schemeClr val="tx1"/>
                </a:solidFill>
              </a:defRPr>
            </a:lvl2pPr>
            <a:lvl3pPr>
              <a:buClrTx/>
              <a:defRPr sz="1200">
                <a:solidFill>
                  <a:schemeClr val="tx1"/>
                </a:solidFill>
              </a:defRPr>
            </a:lvl3pPr>
            <a:lvl4pPr>
              <a:buClrTx/>
              <a:defRPr sz="1200">
                <a:solidFill>
                  <a:schemeClr val="tx1"/>
                </a:solidFill>
              </a:defRPr>
            </a:lvl4pPr>
            <a:lvl5pPr>
              <a:buClrTx/>
              <a:defRPr sz="1200">
                <a:solidFill>
                  <a:schemeClr val="tx1"/>
                </a:solidFill>
              </a:defRPr>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Content Placeholder 3"/>
          <p:cNvSpPr>
            <a:spLocks noGrp="1"/>
          </p:cNvSpPr>
          <p:nvPr>
            <p:ph sz="half" idx="2"/>
          </p:nvPr>
        </p:nvSpPr>
        <p:spPr>
          <a:xfrm>
            <a:off x="4728045" y="1628775"/>
            <a:ext cx="3950208" cy="4357688"/>
          </a:xfrm>
        </p:spPr>
        <p:txBody>
          <a:bodyPr/>
          <a:lstStyle>
            <a:lvl1pPr>
              <a:buClrTx/>
              <a:defRPr sz="1800">
                <a:solidFill>
                  <a:schemeClr val="tx2"/>
                </a:solidFill>
              </a:defRPr>
            </a:lvl1pPr>
            <a:lvl2pPr>
              <a:buClrTx/>
              <a:defRPr sz="1600"/>
            </a:lvl2pPr>
            <a:lvl3pPr>
              <a:buClrTx/>
              <a:defRPr sz="1200"/>
            </a:lvl3pPr>
            <a:lvl4pPr>
              <a:buClrTx/>
              <a:defRPr sz="1200"/>
            </a:lvl4pPr>
            <a:lvl5pPr>
              <a:buClrTx/>
              <a:defRPr sz="12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Date Placeholder 3"/>
          <p:cNvSpPr>
            <a:spLocks noGrp="1"/>
          </p:cNvSpPr>
          <p:nvPr>
            <p:ph type="dt" sz="half" idx="10"/>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endParaRPr lang="de-DE" dirty="0">
              <a:solidFill>
                <a:srgbClr val="002868"/>
              </a:solidFill>
            </a:endParaRPr>
          </a:p>
        </p:txBody>
      </p:sp>
      <p:sp>
        <p:nvSpPr>
          <p:cNvPr id="10"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r>
              <a:rPr lang="de-DE" smtClean="0">
                <a:solidFill>
                  <a:srgbClr val="002868"/>
                </a:solidFill>
              </a:rPr>
              <a:t>© 2015, IMS HEALTH</a:t>
            </a:r>
            <a:endParaRPr lang="de-DE">
              <a:solidFill>
                <a:srgbClr val="002868"/>
              </a:solidFill>
            </a:endParaRPr>
          </a:p>
        </p:txBody>
      </p:sp>
      <p:sp>
        <p:nvSpPr>
          <p:cNvPr id="11"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fld id="{078CA1E6-1B09-488D-A1FF-E8A47C315D27}" type="slidenum">
              <a:rPr lang="de-DE" smtClean="0">
                <a:solidFill>
                  <a:srgbClr val="002868"/>
                </a:solidFill>
              </a:rPr>
              <a:pPr/>
              <a:t>‹Nr.›</a:t>
            </a:fld>
            <a:endParaRPr lang="de-DE">
              <a:solidFill>
                <a:srgbClr val="002868"/>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454025" y="-1"/>
            <a:ext cx="8221663" cy="836614"/>
          </a:xfrm>
        </p:spPr>
        <p:txBody>
          <a:bodyPr/>
          <a:lstStyle>
            <a:lvl1pPr>
              <a:defRPr>
                <a:solidFill>
                  <a:srgbClr val="002868"/>
                </a:solidFill>
              </a:defRPr>
            </a:lvl1pPr>
          </a:lstStyle>
          <a:p>
            <a:r>
              <a:rPr lang="de-DE" smtClean="0"/>
              <a:t>Titelmasterformat durch Klicken bearbeiten</a:t>
            </a:r>
            <a:endParaRPr lang="de-DE" dirty="0"/>
          </a:p>
        </p:txBody>
      </p:sp>
      <p:sp>
        <p:nvSpPr>
          <p:cNvPr id="3" name="Content Placeholder 2"/>
          <p:cNvSpPr>
            <a:spLocks noGrp="1"/>
          </p:cNvSpPr>
          <p:nvPr>
            <p:ph sz="half" idx="1"/>
          </p:nvPr>
        </p:nvSpPr>
        <p:spPr>
          <a:xfrm>
            <a:off x="454025" y="1600200"/>
            <a:ext cx="3951287" cy="4387850"/>
          </a:xfrm>
        </p:spPr>
        <p:txBody>
          <a:bodyPr/>
          <a:lstStyle>
            <a:lvl1pPr>
              <a:buClr>
                <a:srgbClr val="69C0C9"/>
              </a:buClr>
              <a:defRPr sz="2000">
                <a:solidFill>
                  <a:srgbClr val="002868"/>
                </a:solidFill>
              </a:defRPr>
            </a:lvl1pPr>
            <a:lvl2pPr>
              <a:buClr>
                <a:srgbClr val="69C0C9"/>
              </a:buClr>
              <a:defRPr sz="1600">
                <a:solidFill>
                  <a:srgbClr val="002868"/>
                </a:solidFill>
              </a:defRPr>
            </a:lvl2pPr>
            <a:lvl3pPr>
              <a:buClr>
                <a:srgbClr val="69C0C9"/>
              </a:buClr>
              <a:defRPr sz="1200">
                <a:solidFill>
                  <a:srgbClr val="002868"/>
                </a:solidFill>
              </a:defRPr>
            </a:lvl3pPr>
            <a:lvl4pPr>
              <a:buClr>
                <a:srgbClr val="69C0C9"/>
              </a:buClr>
              <a:defRPr sz="1200">
                <a:solidFill>
                  <a:srgbClr val="002868"/>
                </a:solidFill>
              </a:defRPr>
            </a:lvl4pPr>
            <a:lvl5pPr>
              <a:buClr>
                <a:srgbClr val="69C0C9"/>
              </a:buClr>
              <a:defRPr sz="1200">
                <a:solidFill>
                  <a:srgbClr val="002868"/>
                </a:solidFill>
              </a:defRPr>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Content Placeholder 3"/>
          <p:cNvSpPr>
            <a:spLocks noGrp="1"/>
          </p:cNvSpPr>
          <p:nvPr>
            <p:ph sz="half" idx="2"/>
          </p:nvPr>
        </p:nvSpPr>
        <p:spPr>
          <a:xfrm>
            <a:off x="4725480" y="1600200"/>
            <a:ext cx="3950208" cy="4387850"/>
          </a:xfrm>
        </p:spPr>
        <p:txBody>
          <a:bodyPr/>
          <a:lstStyle>
            <a:lvl1pPr>
              <a:buClr>
                <a:srgbClr val="69C0C9"/>
              </a:buClr>
              <a:defRPr sz="2000">
                <a:solidFill>
                  <a:srgbClr val="002868"/>
                </a:solidFill>
              </a:defRPr>
            </a:lvl1pPr>
            <a:lvl2pPr>
              <a:buClr>
                <a:srgbClr val="69C0C9"/>
              </a:buClr>
              <a:defRPr sz="1600">
                <a:solidFill>
                  <a:srgbClr val="002868"/>
                </a:solidFill>
              </a:defRPr>
            </a:lvl2pPr>
            <a:lvl3pPr>
              <a:buClr>
                <a:srgbClr val="69C0C9"/>
              </a:buClr>
              <a:defRPr sz="1200">
                <a:solidFill>
                  <a:srgbClr val="002868"/>
                </a:solidFill>
              </a:defRPr>
            </a:lvl3pPr>
            <a:lvl4pPr>
              <a:buClr>
                <a:srgbClr val="69C0C9"/>
              </a:buClr>
              <a:defRPr sz="1200">
                <a:solidFill>
                  <a:srgbClr val="002868"/>
                </a:solidFill>
              </a:defRPr>
            </a:lvl4pPr>
            <a:lvl5pPr>
              <a:buClr>
                <a:srgbClr val="69C0C9"/>
              </a:buClr>
              <a:defRPr sz="1200">
                <a:solidFill>
                  <a:srgbClr val="002868"/>
                </a:solidFill>
              </a:defRPr>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Date Placeholder 3"/>
          <p:cNvSpPr>
            <a:spLocks noGrp="1"/>
          </p:cNvSpPr>
          <p:nvPr>
            <p:ph type="dt" sz="half" idx="10"/>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0"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1"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12" name="Text Placeholder 4"/>
          <p:cNvSpPr>
            <a:spLocks noGrp="1"/>
          </p:cNvSpPr>
          <p:nvPr>
            <p:ph type="body" sz="quarter" idx="11"/>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1107923380"/>
      </p:ext>
    </p:extLst>
  </p:cSld>
  <p:clrMapOvr>
    <a:masterClrMapping/>
  </p:clrMapOv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2_Nur Titel">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50956"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5613" y="0"/>
            <a:ext cx="8226425" cy="836613"/>
          </a:xfrm>
        </p:spPr>
        <p:txBody>
          <a:bodyPr/>
          <a:lstStyle/>
          <a:p>
            <a:r>
              <a:rPr lang="de-DE" smtClean="0"/>
              <a:t>Titelmasterformat durch Klicken bearbeiten</a:t>
            </a:r>
            <a:endParaRPr lang="de-DE" dirty="0"/>
          </a:p>
        </p:txBody>
      </p:sp>
      <p:sp>
        <p:nvSpPr>
          <p:cNvPr id="6"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endParaRPr lang="de-DE" dirty="0">
              <a:solidFill>
                <a:srgbClr val="002868"/>
              </a:solidFill>
            </a:endParaRPr>
          </a:p>
        </p:txBody>
      </p:sp>
      <p:sp>
        <p:nvSpPr>
          <p:cNvPr id="10"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r>
              <a:rPr lang="de-DE" smtClean="0">
                <a:solidFill>
                  <a:srgbClr val="002868"/>
                </a:solidFill>
              </a:rPr>
              <a:t>© 2015, IMS HEALTH</a:t>
            </a:r>
            <a:endParaRPr lang="de-DE" dirty="0">
              <a:solidFill>
                <a:srgbClr val="002868"/>
              </a:solidFill>
            </a:endParaRPr>
          </a:p>
        </p:txBody>
      </p:sp>
      <p:sp>
        <p:nvSpPr>
          <p:cNvPr id="11"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fld id="{078CA1E6-1B09-488D-A1FF-E8A47C315D27}" type="slidenum">
              <a:rPr lang="de-DE" smtClean="0">
                <a:solidFill>
                  <a:srgbClr val="002868"/>
                </a:solidFill>
              </a:rPr>
              <a:pPr/>
              <a:t>‹Nr.›</a:t>
            </a:fld>
            <a:endParaRPr lang="de-DE">
              <a:solidFill>
                <a:srgbClr val="002868"/>
              </a:solidFill>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lipArt" preserve="1">
  <p:cSld name="1_Titel, Text und ClipAr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51980"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8787" y="0"/>
            <a:ext cx="8226425" cy="836613"/>
          </a:xfrm>
        </p:spPr>
        <p:txBody>
          <a:bodyPr/>
          <a:lstStyle/>
          <a:p>
            <a:r>
              <a:rPr lang="de-DE" noProof="0" smtClean="0"/>
              <a:t>Titelmasterformat durch Klicken bearbeiten</a:t>
            </a:r>
            <a:endParaRPr lang="de-DE" noProof="0" dirty="0"/>
          </a:p>
        </p:txBody>
      </p:sp>
      <p:sp>
        <p:nvSpPr>
          <p:cNvPr id="3" name="Text Placeholder 2"/>
          <p:cNvSpPr>
            <a:spLocks noGrp="1"/>
          </p:cNvSpPr>
          <p:nvPr>
            <p:ph type="body" sz="half" idx="1"/>
          </p:nvPr>
        </p:nvSpPr>
        <p:spPr>
          <a:xfrm>
            <a:off x="455613" y="1628775"/>
            <a:ext cx="4037012" cy="43576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ClipArt Placeholder 3"/>
          <p:cNvSpPr>
            <a:spLocks noGrp="1"/>
          </p:cNvSpPr>
          <p:nvPr>
            <p:ph type="clipArt" sz="half" idx="2"/>
          </p:nvPr>
        </p:nvSpPr>
        <p:spPr>
          <a:xfrm>
            <a:off x="4645025" y="1628775"/>
            <a:ext cx="4037013" cy="4357688"/>
          </a:xfrm>
        </p:spPr>
        <p:txBody>
          <a:bodyPr/>
          <a:lstStyle/>
          <a:p>
            <a:pPr lvl="0"/>
            <a:r>
              <a:rPr lang="de-DE" noProof="0" smtClean="0"/>
              <a:t>ClipArt durch Klicken auf Symbol hinzufügen</a:t>
            </a:r>
            <a:endParaRPr lang="en-US" noProof="0" smtClean="0"/>
          </a:p>
        </p:txBody>
      </p:sp>
      <p:sp>
        <p:nvSpPr>
          <p:cNvPr id="12" name="Footer Placeholder 11"/>
          <p:cNvSpPr>
            <a:spLocks noGrp="1"/>
          </p:cNvSpPr>
          <p:nvPr>
            <p:ph type="ftr" sz="quarter" idx="10"/>
          </p:nvPr>
        </p:nvSpPr>
        <p:spPr bwMode="auto">
          <a:xfrm>
            <a:off x="481330" y="6356350"/>
            <a:ext cx="68580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r>
              <a:rPr lang="de-DE" smtClean="0"/>
              <a:t>© 2015, IMS HEALTH</a:t>
            </a:r>
            <a:endParaRPr lang="de-DE"/>
          </a:p>
        </p:txBody>
      </p:sp>
      <p:sp>
        <p:nvSpPr>
          <p:cNvPr id="13" name="Slide Number Placeholder 12"/>
          <p:cNvSpPr>
            <a:spLocks noGrp="1"/>
          </p:cNvSpPr>
          <p:nvPr>
            <p:ph type="sldNum" sz="quarter" idx="11"/>
          </p:nvPr>
        </p:nvSpPr>
        <p:spPr bwMode="auto">
          <a:xfrm>
            <a:off x="481330" y="6492875"/>
            <a:ext cx="2286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fld id="{0BC549CF-B437-44E1-9F45-BC18BDAE5EBC}" type="slidenum">
              <a:rPr lang="de-DE" smtClean="0"/>
              <a:pPr/>
              <a:t>‹Nr.›</a:t>
            </a:fld>
            <a:endParaRPr lang="de-DE"/>
          </a:p>
        </p:txBody>
      </p:sp>
      <p:sp>
        <p:nvSpPr>
          <p:cNvPr id="14" name="Date Placeholder 13"/>
          <p:cNvSpPr>
            <a:spLocks noGrp="1"/>
          </p:cNvSpPr>
          <p:nvPr>
            <p:ph type="dt" sz="quarter" idx="12"/>
          </p:nvPr>
        </p:nvSpPr>
        <p:spPr bwMode="auto">
          <a:xfrm>
            <a:off x="716929" y="6492875"/>
            <a:ext cx="66294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endParaRPr lang="de-DE" dirty="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1_Titel und Tabell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53004"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8787" y="-1"/>
            <a:ext cx="8226425" cy="836613"/>
          </a:xfrm>
        </p:spPr>
        <p:txBody>
          <a:bodyPr/>
          <a:lstStyle/>
          <a:p>
            <a:r>
              <a:rPr lang="de-DE" smtClean="0"/>
              <a:t>Titelmasterformat durch Klicken bearbeiten</a:t>
            </a:r>
            <a:endParaRPr lang="de-DE" dirty="0"/>
          </a:p>
        </p:txBody>
      </p:sp>
      <p:sp>
        <p:nvSpPr>
          <p:cNvPr id="3" name="Table Placeholder 2"/>
          <p:cNvSpPr>
            <a:spLocks noGrp="1"/>
          </p:cNvSpPr>
          <p:nvPr>
            <p:ph type="tbl" idx="1"/>
          </p:nvPr>
        </p:nvSpPr>
        <p:spPr>
          <a:xfrm>
            <a:off x="455613" y="1628775"/>
            <a:ext cx="8226425" cy="4357688"/>
          </a:xfrm>
        </p:spPr>
        <p:txBody>
          <a:bodyPr/>
          <a:lstStyle/>
          <a:p>
            <a:pPr lvl="0"/>
            <a:r>
              <a:rPr lang="de-DE" noProof="0" smtClean="0"/>
              <a:t>Tabelle durch Klicken auf Symbol hinzufügen</a:t>
            </a:r>
            <a:endParaRPr lang="en-US" noProof="0" smtClean="0"/>
          </a:p>
        </p:txBody>
      </p:sp>
      <p:sp>
        <p:nvSpPr>
          <p:cNvPr id="11" name="Footer Placeholder 11"/>
          <p:cNvSpPr>
            <a:spLocks noGrp="1"/>
          </p:cNvSpPr>
          <p:nvPr>
            <p:ph type="ftr" sz="quarter" idx="10"/>
          </p:nvPr>
        </p:nvSpPr>
        <p:spPr bwMode="auto">
          <a:xfrm>
            <a:off x="481330" y="6356350"/>
            <a:ext cx="68580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r>
              <a:rPr lang="de-DE" smtClean="0"/>
              <a:t>© 2015, IMS HEALTH</a:t>
            </a:r>
            <a:endParaRPr lang="de-DE"/>
          </a:p>
        </p:txBody>
      </p:sp>
      <p:sp>
        <p:nvSpPr>
          <p:cNvPr id="12" name="Slide Number Placeholder 12"/>
          <p:cNvSpPr>
            <a:spLocks noGrp="1"/>
          </p:cNvSpPr>
          <p:nvPr>
            <p:ph type="sldNum" sz="quarter" idx="11"/>
          </p:nvPr>
        </p:nvSpPr>
        <p:spPr bwMode="auto">
          <a:xfrm>
            <a:off x="481330" y="6492875"/>
            <a:ext cx="2286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fld id="{0BC549CF-B437-44E1-9F45-BC18BDAE5EBC}" type="slidenum">
              <a:rPr lang="de-DE" smtClean="0"/>
              <a:pPr/>
              <a:t>‹Nr.›</a:t>
            </a:fld>
            <a:endParaRPr lang="de-DE"/>
          </a:p>
        </p:txBody>
      </p:sp>
      <p:sp>
        <p:nvSpPr>
          <p:cNvPr id="13" name="Date Placeholder 13"/>
          <p:cNvSpPr>
            <a:spLocks noGrp="1"/>
          </p:cNvSpPr>
          <p:nvPr>
            <p:ph type="dt" sz="quarter" idx="12"/>
          </p:nvPr>
        </p:nvSpPr>
        <p:spPr bwMode="auto">
          <a:xfrm>
            <a:off x="716929" y="6492875"/>
            <a:ext cx="66294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endParaRPr lang="de-DE" dirty="0"/>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Layout with Image (2)">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891916"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uppieren 13"/>
          <p:cNvGrpSpPr/>
          <p:nvPr userDrawn="1"/>
        </p:nvGrpSpPr>
        <p:grpSpPr>
          <a:xfrm>
            <a:off x="0" y="2891118"/>
            <a:ext cx="9144000" cy="3966882"/>
            <a:chOff x="0" y="2891118"/>
            <a:chExt cx="9144000" cy="3966882"/>
          </a:xfrm>
        </p:grpSpPr>
        <p:pic>
          <p:nvPicPr>
            <p:cNvPr id="15" name="Picture 1" descr="\\FFMSFPS003\d\Data\Departments\Creative Services &amp; Copy Shop\Intern\Corp.Design\Brand Evolution_2013\Vorlagen\Waben\Waben2.jpg"/>
            <p:cNvPicPr>
              <a:picLocks noChangeAspect="1" noChangeArrowheads="1"/>
            </p:cNvPicPr>
            <p:nvPr/>
          </p:nvPicPr>
          <p:blipFill>
            <a:blip r:embed="rId6" cstate="print"/>
            <a:srcRect/>
            <a:stretch>
              <a:fillRect/>
            </a:stretch>
          </p:blipFill>
          <p:spPr bwMode="auto">
            <a:xfrm>
              <a:off x="3143250" y="2911474"/>
              <a:ext cx="6000750" cy="3946526"/>
            </a:xfrm>
            <a:prstGeom prst="rect">
              <a:avLst/>
            </a:prstGeom>
            <a:noFill/>
          </p:spPr>
        </p:pic>
        <p:cxnSp>
          <p:nvCxnSpPr>
            <p:cNvPr id="16" name="Straight Connector 8"/>
            <p:cNvCxnSpPr/>
            <p:nvPr/>
          </p:nvCxnSpPr>
          <p:spPr>
            <a:xfrm>
              <a:off x="0" y="2891118"/>
              <a:ext cx="9144000" cy="0"/>
            </a:xfrm>
            <a:prstGeom prst="line">
              <a:avLst/>
            </a:prstGeom>
            <a:ln w="38100">
              <a:solidFill>
                <a:srgbClr val="69C0C9"/>
              </a:solidFill>
            </a:ln>
          </p:spPr>
          <p:style>
            <a:lnRef idx="1">
              <a:schemeClr val="accent1"/>
            </a:lnRef>
            <a:fillRef idx="0">
              <a:schemeClr val="accent1"/>
            </a:fillRef>
            <a:effectRef idx="0">
              <a:schemeClr val="accent1"/>
            </a:effectRef>
            <a:fontRef idx="minor">
              <a:schemeClr val="tx1"/>
            </a:fontRef>
          </p:style>
        </p:cxnSp>
      </p:grpSp>
      <p:sp>
        <p:nvSpPr>
          <p:cNvPr id="4098" name="Rectangle 2"/>
          <p:cNvSpPr>
            <a:spLocks noGrp="1" noChangeArrowheads="1"/>
          </p:cNvSpPr>
          <p:nvPr>
            <p:ph type="ctrTitle"/>
          </p:nvPr>
        </p:nvSpPr>
        <p:spPr>
          <a:xfrm>
            <a:off x="454025" y="1751013"/>
            <a:ext cx="7450138" cy="1050925"/>
          </a:xfrm>
        </p:spPr>
        <p:txBody>
          <a:bodyPr anchor="b"/>
          <a:lstStyle>
            <a:lvl1pPr>
              <a:defRPr sz="2400" cap="none" baseline="0"/>
            </a:lvl1pPr>
          </a:lstStyle>
          <a:p>
            <a:r>
              <a:rPr lang="de-DE" smtClean="0"/>
              <a:t>Titelmasterformat durch Klicken bearbeiten</a:t>
            </a:r>
            <a:endParaRPr lang="de-DE" dirty="0"/>
          </a:p>
        </p:txBody>
      </p:sp>
      <p:sp>
        <p:nvSpPr>
          <p:cNvPr id="4099" name="Rectangle 3"/>
          <p:cNvSpPr>
            <a:spLocks noGrp="1" noChangeArrowheads="1"/>
          </p:cNvSpPr>
          <p:nvPr>
            <p:ph type="subTitle" idx="1" hasCustomPrompt="1"/>
          </p:nvPr>
        </p:nvSpPr>
        <p:spPr>
          <a:xfrm>
            <a:off x="454025" y="2997200"/>
            <a:ext cx="7448550" cy="720000"/>
          </a:xfrm>
        </p:spPr>
        <p:txBody>
          <a:bodyPr/>
          <a:lstStyle>
            <a:lvl1pPr marL="0" indent="0">
              <a:spcBef>
                <a:spcPct val="40000"/>
              </a:spcBef>
              <a:buFont typeface="Verdana" pitchFamily="34" charset="0"/>
              <a:buNone/>
              <a:defRPr sz="1800" cap="none" baseline="0">
                <a:solidFill>
                  <a:srgbClr val="69C0C9"/>
                </a:solidFill>
              </a:defRPr>
            </a:lvl1pPr>
          </a:lstStyle>
          <a:p>
            <a:r>
              <a:rPr lang="de-DE" dirty="0" smtClean="0"/>
              <a:t>Name, Title</a:t>
            </a:r>
            <a:endParaRPr lang="de-DE" dirty="0"/>
          </a:p>
        </p:txBody>
      </p:sp>
      <p:sp>
        <p:nvSpPr>
          <p:cNvPr id="12" name="Date Placeholder 3"/>
          <p:cNvSpPr>
            <a:spLocks noGrp="1"/>
          </p:cNvSpPr>
          <p:nvPr>
            <p:ph type="dt" sz="half" idx="2"/>
          </p:nvPr>
        </p:nvSpPr>
        <p:spPr>
          <a:xfrm>
            <a:off x="460375" y="6217920"/>
            <a:ext cx="6629400" cy="39624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algn="l" defTabSz="914400" rtl="0" eaLnBrk="0" latinLnBrk="0" hangingPunct="0">
              <a:defRPr sz="1200" kern="1200">
                <a:solidFill>
                  <a:srgbClr val="002868"/>
                </a:solidFill>
                <a:latin typeface="+mn-lt"/>
                <a:ea typeface="+mn-ea"/>
                <a:cs typeface="+mn-cs"/>
              </a:defRPr>
            </a:lvl1pPr>
          </a:lstStyle>
          <a:p>
            <a:endParaRPr lang="de-DE" dirty="0"/>
          </a:p>
        </p:txBody>
      </p:sp>
      <p:pic>
        <p:nvPicPr>
          <p:cNvPr id="2" name="Picture 1" descr="IMSHlogo_RGB_300px_TM_IA.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58346" y="366713"/>
            <a:ext cx="2031629" cy="575628"/>
          </a:xfrm>
          <a:prstGeom prst="rect">
            <a:avLst/>
          </a:prstGeom>
        </p:spPr>
      </p:pic>
    </p:spTree>
    <p:extLst>
      <p:ext uri="{BB962C8B-B14F-4D97-AF65-F5344CB8AC3E}">
        <p14:creationId xmlns:p14="http://schemas.microsoft.com/office/powerpoint/2010/main" val="2268809085"/>
      </p:ext>
    </p:extLst>
  </p:cSld>
  <p:clrMapOvr>
    <a:masterClrMapping/>
  </p:clrMapOv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61962" y="1751013"/>
            <a:ext cx="8220075" cy="1050925"/>
          </a:xfrm>
        </p:spPr>
        <p:txBody>
          <a:bodyPr anchor="b"/>
          <a:lstStyle>
            <a:lvl1pPr>
              <a:defRPr sz="2400"/>
            </a:lvl1pPr>
          </a:lstStyle>
          <a:p>
            <a:r>
              <a:rPr lang="de-DE" noProof="0" smtClean="0"/>
              <a:t>Titelmasterformat durch Klicken bearbeiten</a:t>
            </a:r>
            <a:endParaRPr lang="de-DE" noProof="0" dirty="0"/>
          </a:p>
        </p:txBody>
      </p:sp>
      <p:sp>
        <p:nvSpPr>
          <p:cNvPr id="4099" name="Rectangle 3"/>
          <p:cNvSpPr>
            <a:spLocks noGrp="1" noChangeArrowheads="1"/>
          </p:cNvSpPr>
          <p:nvPr>
            <p:ph type="subTitle" idx="1"/>
          </p:nvPr>
        </p:nvSpPr>
        <p:spPr>
          <a:xfrm>
            <a:off x="454024" y="2997200"/>
            <a:ext cx="8221663" cy="1050925"/>
          </a:xfrm>
        </p:spPr>
        <p:txBody>
          <a:bodyPr/>
          <a:lstStyle>
            <a:lvl1pPr marL="0" indent="0">
              <a:spcBef>
                <a:spcPct val="40000"/>
              </a:spcBef>
              <a:buFont typeface="Verdana" pitchFamily="34" charset="0"/>
              <a:buNone/>
              <a:defRPr sz="1800" cap="none" baseline="0">
                <a:solidFill>
                  <a:srgbClr val="69C0C9"/>
                </a:solidFill>
              </a:defRPr>
            </a:lvl1pPr>
          </a:lstStyle>
          <a:p>
            <a:r>
              <a:rPr lang="de-DE" smtClean="0"/>
              <a:t>Formatvorlage des Untertitelmasters durch Klicken bearbeiten</a:t>
            </a:r>
            <a:endParaRPr lang="de-DE" dirty="0"/>
          </a:p>
        </p:txBody>
      </p:sp>
      <p:sp>
        <p:nvSpPr>
          <p:cNvPr id="5" name="Date Placeholder 3"/>
          <p:cNvSpPr>
            <a:spLocks noGrp="1"/>
          </p:cNvSpPr>
          <p:nvPr>
            <p:ph type="dt" sz="half" idx="2"/>
          </p:nvPr>
        </p:nvSpPr>
        <p:spPr>
          <a:xfrm>
            <a:off x="460375" y="6217920"/>
            <a:ext cx="6629400" cy="39624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algn="l" defTabSz="914400" rtl="0" eaLnBrk="0" latinLnBrk="0" hangingPunct="0">
              <a:defRPr sz="1200" kern="1200">
                <a:solidFill>
                  <a:srgbClr val="002868"/>
                </a:solidFill>
                <a:latin typeface="+mn-lt"/>
                <a:ea typeface="+mn-ea"/>
                <a:cs typeface="+mn-cs"/>
              </a:defRPr>
            </a:lvl1pPr>
          </a:lstStyle>
          <a:p>
            <a:endParaRPr lang="de-DE" dirty="0"/>
          </a:p>
        </p:txBody>
      </p:sp>
      <p:pic>
        <p:nvPicPr>
          <p:cNvPr id="8" name="Picture 7" descr="IMSHlogo_RGB_300px_TM_IA.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58346" y="366713"/>
            <a:ext cx="2031629" cy="575628"/>
          </a:xfrm>
          <a:prstGeom prst="rect">
            <a:avLst/>
          </a:prstGeom>
        </p:spPr>
      </p:pic>
    </p:spTree>
    <p:extLst>
      <p:ext uri="{BB962C8B-B14F-4D97-AF65-F5344CB8AC3E}">
        <p14:creationId xmlns:p14="http://schemas.microsoft.com/office/powerpoint/2010/main" val="2968512918"/>
      </p:ext>
    </p:extLst>
  </p:cSld>
  <p:clrMapOvr>
    <a:masterClrMapping/>
  </p:clrMapOv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54025" y="1"/>
            <a:ext cx="8221663" cy="836612"/>
          </a:xfrm>
        </p:spPr>
        <p:txBody>
          <a:bodyPr anchor="b"/>
          <a:lstStyle/>
          <a:p>
            <a:r>
              <a:rPr lang="de-DE" smtClean="0"/>
              <a:t>Titelmasterformat durch Klicken bearbeiten</a:t>
            </a:r>
            <a:endParaRPr lang="de-DE" dirty="0"/>
          </a:p>
        </p:txBody>
      </p:sp>
      <p:sp>
        <p:nvSpPr>
          <p:cNvPr id="3" name="Content Placeholder 2"/>
          <p:cNvSpPr>
            <a:spLocks noGrp="1"/>
          </p:cNvSpPr>
          <p:nvPr>
            <p:ph idx="1"/>
          </p:nvPr>
        </p:nvSpPr>
        <p:spPr>
          <a:xfrm>
            <a:off x="454025" y="1600200"/>
            <a:ext cx="8221663" cy="4387850"/>
          </a:xfrm>
        </p:spPr>
        <p:txBody>
          <a:bodyPr/>
          <a:lstStyle>
            <a:lvl1pPr>
              <a:buClr>
                <a:srgbClr val="69C0C9"/>
              </a:buClr>
              <a:defRPr sz="2000"/>
            </a:lvl1pPr>
            <a:lvl2pPr>
              <a:buClr>
                <a:srgbClr val="69C0C9"/>
              </a:buClr>
              <a:defRPr/>
            </a:lvl2pPr>
            <a:lvl3pPr>
              <a:buClr>
                <a:srgbClr val="69C0C9"/>
              </a:buClr>
              <a:defRPr/>
            </a:lvl3pPr>
            <a:lvl4pPr>
              <a:buClr>
                <a:srgbClr val="69C0C9"/>
              </a:buClr>
              <a:defRPr/>
            </a:lvl4pPr>
            <a:lvl5pPr>
              <a:buClr>
                <a:srgbClr val="69C0C9"/>
              </a:buClr>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4"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5"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8"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3627415005"/>
      </p:ext>
    </p:extLst>
  </p:cSld>
  <p:clrMapOvr>
    <a:masterClrMapping/>
  </p:clrMapOv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454025" y="-1"/>
            <a:ext cx="8221663" cy="836614"/>
          </a:xfrm>
        </p:spPr>
        <p:txBody>
          <a:bodyPr/>
          <a:lstStyle>
            <a:lvl1pPr>
              <a:defRPr>
                <a:solidFill>
                  <a:srgbClr val="002868"/>
                </a:solidFill>
              </a:defRPr>
            </a:lvl1pPr>
          </a:lstStyle>
          <a:p>
            <a:r>
              <a:rPr lang="de-DE" smtClean="0"/>
              <a:t>Titelmasterformat durch Klicken bearbeiten</a:t>
            </a:r>
            <a:endParaRPr lang="de-DE" dirty="0"/>
          </a:p>
        </p:txBody>
      </p:sp>
      <p:sp>
        <p:nvSpPr>
          <p:cNvPr id="3" name="Content Placeholder 2"/>
          <p:cNvSpPr>
            <a:spLocks noGrp="1"/>
          </p:cNvSpPr>
          <p:nvPr>
            <p:ph sz="half" idx="1"/>
          </p:nvPr>
        </p:nvSpPr>
        <p:spPr>
          <a:xfrm>
            <a:off x="454025" y="1600200"/>
            <a:ext cx="3951287" cy="4387850"/>
          </a:xfrm>
        </p:spPr>
        <p:txBody>
          <a:bodyPr/>
          <a:lstStyle>
            <a:lvl1pPr>
              <a:buClr>
                <a:srgbClr val="69C0C9"/>
              </a:buClr>
              <a:defRPr sz="2000">
                <a:solidFill>
                  <a:srgbClr val="002868"/>
                </a:solidFill>
              </a:defRPr>
            </a:lvl1pPr>
            <a:lvl2pPr>
              <a:buClr>
                <a:srgbClr val="69C0C9"/>
              </a:buClr>
              <a:defRPr sz="1600">
                <a:solidFill>
                  <a:srgbClr val="002868"/>
                </a:solidFill>
              </a:defRPr>
            </a:lvl2pPr>
            <a:lvl3pPr>
              <a:buClr>
                <a:srgbClr val="69C0C9"/>
              </a:buClr>
              <a:defRPr sz="1200">
                <a:solidFill>
                  <a:srgbClr val="002868"/>
                </a:solidFill>
              </a:defRPr>
            </a:lvl3pPr>
            <a:lvl4pPr>
              <a:buClr>
                <a:srgbClr val="69C0C9"/>
              </a:buClr>
              <a:defRPr sz="1200">
                <a:solidFill>
                  <a:srgbClr val="002868"/>
                </a:solidFill>
              </a:defRPr>
            </a:lvl4pPr>
            <a:lvl5pPr>
              <a:buClr>
                <a:srgbClr val="69C0C9"/>
              </a:buClr>
              <a:defRPr sz="1200">
                <a:solidFill>
                  <a:srgbClr val="002868"/>
                </a:solidFill>
              </a:defRPr>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Content Placeholder 3"/>
          <p:cNvSpPr>
            <a:spLocks noGrp="1"/>
          </p:cNvSpPr>
          <p:nvPr>
            <p:ph sz="half" idx="2"/>
          </p:nvPr>
        </p:nvSpPr>
        <p:spPr>
          <a:xfrm>
            <a:off x="4725480" y="1600200"/>
            <a:ext cx="3950208" cy="4387850"/>
          </a:xfrm>
        </p:spPr>
        <p:txBody>
          <a:bodyPr/>
          <a:lstStyle>
            <a:lvl1pPr>
              <a:buClr>
                <a:srgbClr val="69C0C9"/>
              </a:buClr>
              <a:defRPr sz="2000">
                <a:solidFill>
                  <a:srgbClr val="002868"/>
                </a:solidFill>
              </a:defRPr>
            </a:lvl1pPr>
            <a:lvl2pPr>
              <a:buClr>
                <a:srgbClr val="69C0C9"/>
              </a:buClr>
              <a:defRPr sz="1600">
                <a:solidFill>
                  <a:srgbClr val="002868"/>
                </a:solidFill>
              </a:defRPr>
            </a:lvl2pPr>
            <a:lvl3pPr>
              <a:buClr>
                <a:srgbClr val="69C0C9"/>
              </a:buClr>
              <a:defRPr sz="1200">
                <a:solidFill>
                  <a:srgbClr val="002868"/>
                </a:solidFill>
              </a:defRPr>
            </a:lvl3pPr>
            <a:lvl4pPr>
              <a:buClr>
                <a:srgbClr val="69C0C9"/>
              </a:buClr>
              <a:defRPr sz="1200">
                <a:solidFill>
                  <a:srgbClr val="002868"/>
                </a:solidFill>
              </a:defRPr>
            </a:lvl4pPr>
            <a:lvl5pPr>
              <a:buClr>
                <a:srgbClr val="69C0C9"/>
              </a:buClr>
              <a:defRPr sz="1200">
                <a:solidFill>
                  <a:srgbClr val="002868"/>
                </a:solidFill>
              </a:defRPr>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Date Placeholder 3"/>
          <p:cNvSpPr>
            <a:spLocks noGrp="1"/>
          </p:cNvSpPr>
          <p:nvPr>
            <p:ph type="dt" sz="half" idx="10"/>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0"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1"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12" name="Text Placeholder 4"/>
          <p:cNvSpPr>
            <a:spLocks noGrp="1"/>
          </p:cNvSpPr>
          <p:nvPr>
            <p:ph type="body" sz="quarter" idx="11"/>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1107923380"/>
      </p:ext>
    </p:extLst>
  </p:cSld>
  <p:clrMapOvr>
    <a:masterClrMapping/>
  </p:clrMapOv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4025" y="0"/>
            <a:ext cx="8232775" cy="836613"/>
          </a:xfrm>
        </p:spPr>
        <p:txBody>
          <a:bodyPr/>
          <a:lstStyle>
            <a:lvl1pPr>
              <a:defRPr>
                <a:solidFill>
                  <a:srgbClr val="002868"/>
                </a:solidFill>
              </a:defRPr>
            </a:lvl1pPr>
          </a:lstStyle>
          <a:p>
            <a:r>
              <a:rPr lang="de-DE" smtClean="0"/>
              <a:t>Titelmasterformat durch Klicken bearbeiten</a:t>
            </a:r>
            <a:endParaRPr lang="de-DE" dirty="0"/>
          </a:p>
        </p:txBody>
      </p:sp>
      <p:sp>
        <p:nvSpPr>
          <p:cNvPr id="3" name="Text Placeholder 2"/>
          <p:cNvSpPr>
            <a:spLocks noGrp="1"/>
          </p:cNvSpPr>
          <p:nvPr>
            <p:ph type="body" idx="1"/>
          </p:nvPr>
        </p:nvSpPr>
        <p:spPr>
          <a:xfrm>
            <a:off x="454025" y="1412776"/>
            <a:ext cx="3952875" cy="639762"/>
          </a:xfrm>
        </p:spPr>
        <p:txBody>
          <a:bodyPr anchor="b">
            <a:noAutofit/>
          </a:bodyPr>
          <a:lstStyle>
            <a:lvl1pPr marL="0" indent="0">
              <a:buNone/>
              <a:defRPr sz="1800" b="1">
                <a:solidFill>
                  <a:srgbClr val="00286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Content Placeholder 3"/>
          <p:cNvSpPr>
            <a:spLocks noGrp="1"/>
          </p:cNvSpPr>
          <p:nvPr>
            <p:ph sz="half" idx="2"/>
          </p:nvPr>
        </p:nvSpPr>
        <p:spPr>
          <a:xfrm>
            <a:off x="457200" y="2174875"/>
            <a:ext cx="3949700" cy="3951288"/>
          </a:xfrm>
        </p:spPr>
        <p:txBody>
          <a:bodyPr/>
          <a:lstStyle>
            <a:lvl1pPr>
              <a:buClr>
                <a:srgbClr val="69C0C9"/>
              </a:buClr>
              <a:defRPr sz="2000">
                <a:solidFill>
                  <a:srgbClr val="002868"/>
                </a:solidFill>
              </a:defRPr>
            </a:lvl1pPr>
            <a:lvl2pPr>
              <a:buClr>
                <a:srgbClr val="69C0C9"/>
              </a:buClr>
              <a:defRPr sz="1600">
                <a:solidFill>
                  <a:srgbClr val="002868"/>
                </a:solidFill>
              </a:defRPr>
            </a:lvl2pPr>
            <a:lvl3pPr>
              <a:buClr>
                <a:srgbClr val="69C0C9"/>
              </a:buClr>
              <a:defRPr sz="1200">
                <a:solidFill>
                  <a:srgbClr val="002868"/>
                </a:solidFill>
              </a:defRPr>
            </a:lvl3pPr>
            <a:lvl4pPr>
              <a:buClr>
                <a:srgbClr val="69C0C9"/>
              </a:buClr>
              <a:defRPr sz="1200">
                <a:solidFill>
                  <a:srgbClr val="002868"/>
                </a:solidFill>
              </a:defRPr>
            </a:lvl4pPr>
            <a:lvl5pPr>
              <a:buClr>
                <a:srgbClr val="69C0C9"/>
              </a:buClr>
              <a:defRPr sz="1200">
                <a:solidFill>
                  <a:srgbClr val="002868"/>
                </a:solidFill>
              </a:defRPr>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 Placeholder 4"/>
          <p:cNvSpPr>
            <a:spLocks noGrp="1"/>
          </p:cNvSpPr>
          <p:nvPr>
            <p:ph type="body" sz="quarter" idx="3"/>
          </p:nvPr>
        </p:nvSpPr>
        <p:spPr>
          <a:xfrm>
            <a:off x="4572001" y="1412776"/>
            <a:ext cx="4103687" cy="639762"/>
          </a:xfrm>
        </p:spPr>
        <p:txBody>
          <a:bodyPr anchor="b">
            <a:noAutofit/>
          </a:bodyPr>
          <a:lstStyle>
            <a:lvl1pPr marL="0" indent="0">
              <a:buNone/>
              <a:defRPr sz="1800" b="1">
                <a:solidFill>
                  <a:srgbClr val="00286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Content Placeholder 5"/>
          <p:cNvSpPr>
            <a:spLocks noGrp="1"/>
          </p:cNvSpPr>
          <p:nvPr>
            <p:ph sz="quarter" idx="4"/>
          </p:nvPr>
        </p:nvSpPr>
        <p:spPr>
          <a:xfrm>
            <a:off x="4572001" y="2174875"/>
            <a:ext cx="4103687" cy="3951288"/>
          </a:xfrm>
        </p:spPr>
        <p:txBody>
          <a:bodyPr/>
          <a:lstStyle>
            <a:lvl1pPr>
              <a:buClr>
                <a:srgbClr val="69C0C9"/>
              </a:buClr>
              <a:defRPr sz="2000">
                <a:solidFill>
                  <a:srgbClr val="002868"/>
                </a:solidFill>
              </a:defRPr>
            </a:lvl1pPr>
            <a:lvl2pPr>
              <a:buClr>
                <a:srgbClr val="69C0C9"/>
              </a:buClr>
              <a:defRPr sz="1600">
                <a:solidFill>
                  <a:srgbClr val="002868"/>
                </a:solidFill>
              </a:defRPr>
            </a:lvl2pPr>
            <a:lvl3pPr>
              <a:buClr>
                <a:srgbClr val="69C0C9"/>
              </a:buClr>
              <a:defRPr sz="1200">
                <a:solidFill>
                  <a:srgbClr val="002868"/>
                </a:solidFill>
              </a:defRPr>
            </a:lvl3pPr>
            <a:lvl4pPr>
              <a:buClr>
                <a:srgbClr val="69C0C9"/>
              </a:buClr>
              <a:defRPr sz="1200">
                <a:solidFill>
                  <a:srgbClr val="002868"/>
                </a:solidFill>
              </a:defRPr>
            </a:lvl4pPr>
            <a:lvl5pPr>
              <a:buClr>
                <a:srgbClr val="69C0C9"/>
              </a:buClr>
              <a:defRPr sz="1200">
                <a:solidFill>
                  <a:srgbClr val="002868"/>
                </a:solidFill>
              </a:defRPr>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Date Placeholder 3"/>
          <p:cNvSpPr>
            <a:spLocks noGrp="1"/>
          </p:cNvSpPr>
          <p:nvPr>
            <p:ph type="dt" sz="half" idx="10"/>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2" name="Footer Placeholder 4"/>
          <p:cNvSpPr>
            <a:spLocks noGrp="1"/>
          </p:cNvSpPr>
          <p:nvPr>
            <p:ph type="ftr" sz="quarter" idx="11"/>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3" name="Slide Number Placeholder 5"/>
          <p:cNvSpPr>
            <a:spLocks noGrp="1"/>
          </p:cNvSpPr>
          <p:nvPr>
            <p:ph type="sldNum" sz="quarter" idx="12"/>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10" name="Text Placeholder 4"/>
          <p:cNvSpPr>
            <a:spLocks noGrp="1"/>
          </p:cNvSpPr>
          <p:nvPr>
            <p:ph type="body" sz="quarter" idx="13"/>
          </p:nvPr>
        </p:nvSpPr>
        <p:spPr>
          <a:xfrm>
            <a:off x="454025" y="981075"/>
            <a:ext cx="8221663" cy="4445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678042746"/>
      </p:ext>
    </p:extLst>
  </p:cSld>
  <p:clrMapOvr>
    <a:masterClrMapping/>
  </p:clrMapOv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 und Diagramm">
    <p:spTree>
      <p:nvGrpSpPr>
        <p:cNvPr id="1" name=""/>
        <p:cNvGrpSpPr/>
        <p:nvPr/>
      </p:nvGrpSpPr>
      <p:grpSpPr>
        <a:xfrm>
          <a:off x="0" y="0"/>
          <a:ext cx="0" cy="0"/>
          <a:chOff x="0" y="0"/>
          <a:chExt cx="0" cy="0"/>
        </a:xfrm>
      </p:grpSpPr>
      <p:sp>
        <p:nvSpPr>
          <p:cNvPr id="2" name="Title 1"/>
          <p:cNvSpPr>
            <a:spLocks noGrp="1"/>
          </p:cNvSpPr>
          <p:nvPr>
            <p:ph type="title"/>
          </p:nvPr>
        </p:nvSpPr>
        <p:spPr>
          <a:xfrm>
            <a:off x="455613" y="-1"/>
            <a:ext cx="8220075" cy="836614"/>
          </a:xfrm>
        </p:spPr>
        <p:txBody>
          <a:bodyPr/>
          <a:lstStyle>
            <a:lvl1pPr>
              <a:defRPr>
                <a:solidFill>
                  <a:srgbClr val="002868"/>
                </a:solidFill>
              </a:defRPr>
            </a:lvl1pPr>
          </a:lstStyle>
          <a:p>
            <a:r>
              <a:rPr lang="de-DE" smtClean="0"/>
              <a:t>Titelmasterformat durch Klicken bearbeiten</a:t>
            </a:r>
            <a:endParaRPr lang="de-DE" dirty="0"/>
          </a:p>
        </p:txBody>
      </p:sp>
      <p:sp>
        <p:nvSpPr>
          <p:cNvPr id="3" name="Chart Placeholder 2"/>
          <p:cNvSpPr>
            <a:spLocks noGrp="1"/>
          </p:cNvSpPr>
          <p:nvPr>
            <p:ph type="chart" idx="1"/>
          </p:nvPr>
        </p:nvSpPr>
        <p:spPr>
          <a:xfrm>
            <a:off x="455613" y="1600199"/>
            <a:ext cx="8220075" cy="4386263"/>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8"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9"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0"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11"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3897963487"/>
      </p:ext>
    </p:extLst>
  </p:cSld>
  <p:clrMapOvr>
    <a:masterClrMapping/>
  </p:clrMapOv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2 Charts">
    <p:spTree>
      <p:nvGrpSpPr>
        <p:cNvPr id="1" name=""/>
        <p:cNvGrpSpPr/>
        <p:nvPr/>
      </p:nvGrpSpPr>
      <p:grpSpPr>
        <a:xfrm>
          <a:off x="0" y="0"/>
          <a:ext cx="0" cy="0"/>
          <a:chOff x="0" y="0"/>
          <a:chExt cx="0" cy="0"/>
        </a:xfrm>
      </p:grpSpPr>
      <p:sp>
        <p:nvSpPr>
          <p:cNvPr id="2" name="Title 1"/>
          <p:cNvSpPr>
            <a:spLocks noGrp="1"/>
          </p:cNvSpPr>
          <p:nvPr>
            <p:ph type="title"/>
          </p:nvPr>
        </p:nvSpPr>
        <p:spPr>
          <a:xfrm>
            <a:off x="454025" y="-1"/>
            <a:ext cx="8221663" cy="836614"/>
          </a:xfrm>
        </p:spPr>
        <p:txBody>
          <a:bodyPr/>
          <a:lstStyle>
            <a:lvl1pPr>
              <a:defRPr>
                <a:solidFill>
                  <a:srgbClr val="002868"/>
                </a:solidFill>
              </a:defRPr>
            </a:lvl1pPr>
          </a:lstStyle>
          <a:p>
            <a:r>
              <a:rPr lang="de-DE" smtClean="0"/>
              <a:t>Titelmasterformat durch Klicken bearbeiten</a:t>
            </a:r>
            <a:endParaRPr lang="de-DE" dirty="0"/>
          </a:p>
        </p:txBody>
      </p:sp>
      <p:sp>
        <p:nvSpPr>
          <p:cNvPr id="12" name="Chart Placeholder 11"/>
          <p:cNvSpPr>
            <a:spLocks noGrp="1"/>
          </p:cNvSpPr>
          <p:nvPr>
            <p:ph type="chart" sz="quarter" idx="11"/>
          </p:nvPr>
        </p:nvSpPr>
        <p:spPr>
          <a:xfrm>
            <a:off x="454025" y="1601789"/>
            <a:ext cx="3946525" cy="4386262"/>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13" name="Chart Placeholder 11"/>
          <p:cNvSpPr>
            <a:spLocks noGrp="1"/>
          </p:cNvSpPr>
          <p:nvPr>
            <p:ph type="chart" sz="quarter" idx="12"/>
          </p:nvPr>
        </p:nvSpPr>
        <p:spPr>
          <a:xfrm>
            <a:off x="4729163" y="1601789"/>
            <a:ext cx="3946525" cy="4386262"/>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9"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0"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1"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14"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2055414759"/>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4025" y="0"/>
            <a:ext cx="8232775" cy="836613"/>
          </a:xfrm>
        </p:spPr>
        <p:txBody>
          <a:bodyPr/>
          <a:lstStyle>
            <a:lvl1pPr>
              <a:defRPr>
                <a:solidFill>
                  <a:srgbClr val="002868"/>
                </a:solidFill>
              </a:defRPr>
            </a:lvl1pPr>
          </a:lstStyle>
          <a:p>
            <a:r>
              <a:rPr lang="de-DE" smtClean="0"/>
              <a:t>Titelmasterformat durch Klicken bearbeiten</a:t>
            </a:r>
            <a:endParaRPr lang="de-DE" dirty="0"/>
          </a:p>
        </p:txBody>
      </p:sp>
      <p:sp>
        <p:nvSpPr>
          <p:cNvPr id="3" name="Text Placeholder 2"/>
          <p:cNvSpPr>
            <a:spLocks noGrp="1"/>
          </p:cNvSpPr>
          <p:nvPr>
            <p:ph type="body" idx="1"/>
          </p:nvPr>
        </p:nvSpPr>
        <p:spPr>
          <a:xfrm>
            <a:off x="454025" y="1412776"/>
            <a:ext cx="3952875" cy="639762"/>
          </a:xfrm>
        </p:spPr>
        <p:txBody>
          <a:bodyPr anchor="b">
            <a:noAutofit/>
          </a:bodyPr>
          <a:lstStyle>
            <a:lvl1pPr marL="0" indent="0">
              <a:buNone/>
              <a:defRPr sz="1800" b="1">
                <a:solidFill>
                  <a:srgbClr val="00286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Content Placeholder 3"/>
          <p:cNvSpPr>
            <a:spLocks noGrp="1"/>
          </p:cNvSpPr>
          <p:nvPr>
            <p:ph sz="half" idx="2"/>
          </p:nvPr>
        </p:nvSpPr>
        <p:spPr>
          <a:xfrm>
            <a:off x="457200" y="2174875"/>
            <a:ext cx="3949700" cy="3951288"/>
          </a:xfrm>
        </p:spPr>
        <p:txBody>
          <a:bodyPr/>
          <a:lstStyle>
            <a:lvl1pPr>
              <a:buClr>
                <a:srgbClr val="69C0C9"/>
              </a:buClr>
              <a:defRPr sz="2000">
                <a:solidFill>
                  <a:srgbClr val="002868"/>
                </a:solidFill>
              </a:defRPr>
            </a:lvl1pPr>
            <a:lvl2pPr>
              <a:buClr>
                <a:srgbClr val="69C0C9"/>
              </a:buClr>
              <a:defRPr sz="1600">
                <a:solidFill>
                  <a:srgbClr val="002868"/>
                </a:solidFill>
              </a:defRPr>
            </a:lvl2pPr>
            <a:lvl3pPr>
              <a:buClr>
                <a:srgbClr val="69C0C9"/>
              </a:buClr>
              <a:defRPr sz="1200">
                <a:solidFill>
                  <a:srgbClr val="002868"/>
                </a:solidFill>
              </a:defRPr>
            </a:lvl3pPr>
            <a:lvl4pPr>
              <a:buClr>
                <a:srgbClr val="69C0C9"/>
              </a:buClr>
              <a:defRPr sz="1200">
                <a:solidFill>
                  <a:srgbClr val="002868"/>
                </a:solidFill>
              </a:defRPr>
            </a:lvl4pPr>
            <a:lvl5pPr>
              <a:buClr>
                <a:srgbClr val="69C0C9"/>
              </a:buClr>
              <a:defRPr sz="1200">
                <a:solidFill>
                  <a:srgbClr val="002868"/>
                </a:solidFill>
              </a:defRPr>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 Placeholder 4"/>
          <p:cNvSpPr>
            <a:spLocks noGrp="1"/>
          </p:cNvSpPr>
          <p:nvPr>
            <p:ph type="body" sz="quarter" idx="3"/>
          </p:nvPr>
        </p:nvSpPr>
        <p:spPr>
          <a:xfrm>
            <a:off x="4572001" y="1412776"/>
            <a:ext cx="4103687" cy="639762"/>
          </a:xfrm>
        </p:spPr>
        <p:txBody>
          <a:bodyPr anchor="b">
            <a:noAutofit/>
          </a:bodyPr>
          <a:lstStyle>
            <a:lvl1pPr marL="0" indent="0">
              <a:buNone/>
              <a:defRPr sz="1800" b="1">
                <a:solidFill>
                  <a:srgbClr val="00286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Content Placeholder 5"/>
          <p:cNvSpPr>
            <a:spLocks noGrp="1"/>
          </p:cNvSpPr>
          <p:nvPr>
            <p:ph sz="quarter" idx="4"/>
          </p:nvPr>
        </p:nvSpPr>
        <p:spPr>
          <a:xfrm>
            <a:off x="4572001" y="2174875"/>
            <a:ext cx="4103687" cy="3951288"/>
          </a:xfrm>
        </p:spPr>
        <p:txBody>
          <a:bodyPr/>
          <a:lstStyle>
            <a:lvl1pPr>
              <a:buClr>
                <a:srgbClr val="69C0C9"/>
              </a:buClr>
              <a:defRPr sz="2000">
                <a:solidFill>
                  <a:srgbClr val="002868"/>
                </a:solidFill>
              </a:defRPr>
            </a:lvl1pPr>
            <a:lvl2pPr>
              <a:buClr>
                <a:srgbClr val="69C0C9"/>
              </a:buClr>
              <a:defRPr sz="1600">
                <a:solidFill>
                  <a:srgbClr val="002868"/>
                </a:solidFill>
              </a:defRPr>
            </a:lvl2pPr>
            <a:lvl3pPr>
              <a:buClr>
                <a:srgbClr val="69C0C9"/>
              </a:buClr>
              <a:defRPr sz="1200">
                <a:solidFill>
                  <a:srgbClr val="002868"/>
                </a:solidFill>
              </a:defRPr>
            </a:lvl3pPr>
            <a:lvl4pPr>
              <a:buClr>
                <a:srgbClr val="69C0C9"/>
              </a:buClr>
              <a:defRPr sz="1200">
                <a:solidFill>
                  <a:srgbClr val="002868"/>
                </a:solidFill>
              </a:defRPr>
            </a:lvl4pPr>
            <a:lvl5pPr>
              <a:buClr>
                <a:srgbClr val="69C0C9"/>
              </a:buClr>
              <a:defRPr sz="1200">
                <a:solidFill>
                  <a:srgbClr val="002868"/>
                </a:solidFill>
              </a:defRPr>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Date Placeholder 3"/>
          <p:cNvSpPr>
            <a:spLocks noGrp="1"/>
          </p:cNvSpPr>
          <p:nvPr>
            <p:ph type="dt" sz="half" idx="10"/>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2" name="Footer Placeholder 4"/>
          <p:cNvSpPr>
            <a:spLocks noGrp="1"/>
          </p:cNvSpPr>
          <p:nvPr>
            <p:ph type="ftr" sz="quarter" idx="11"/>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3" name="Slide Number Placeholder 5"/>
          <p:cNvSpPr>
            <a:spLocks noGrp="1"/>
          </p:cNvSpPr>
          <p:nvPr>
            <p:ph type="sldNum" sz="quarter" idx="12"/>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10" name="Text Placeholder 4"/>
          <p:cNvSpPr>
            <a:spLocks noGrp="1"/>
          </p:cNvSpPr>
          <p:nvPr>
            <p:ph type="body" sz="quarter" idx="13"/>
          </p:nvPr>
        </p:nvSpPr>
        <p:spPr>
          <a:xfrm>
            <a:off x="454025" y="981075"/>
            <a:ext cx="8221663" cy="4445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678042746"/>
      </p:ext>
    </p:extLst>
  </p:cSld>
  <p:clrMapOvr>
    <a:masterClrMapping/>
  </p:clrMapOv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4 Content Layout: Charts">
    <p:spTree>
      <p:nvGrpSpPr>
        <p:cNvPr id="1" name=""/>
        <p:cNvGrpSpPr/>
        <p:nvPr/>
      </p:nvGrpSpPr>
      <p:grpSpPr>
        <a:xfrm>
          <a:off x="0" y="0"/>
          <a:ext cx="0" cy="0"/>
          <a:chOff x="0" y="0"/>
          <a:chExt cx="0" cy="0"/>
        </a:xfrm>
      </p:grpSpPr>
      <p:sp>
        <p:nvSpPr>
          <p:cNvPr id="2" name="Title 1"/>
          <p:cNvSpPr>
            <a:spLocks noGrp="1"/>
          </p:cNvSpPr>
          <p:nvPr>
            <p:ph type="title"/>
          </p:nvPr>
        </p:nvSpPr>
        <p:spPr>
          <a:xfrm>
            <a:off x="454025" y="-1"/>
            <a:ext cx="8221663" cy="836614"/>
          </a:xfrm>
        </p:spPr>
        <p:txBody>
          <a:bodyPr/>
          <a:lstStyle>
            <a:lvl1pPr>
              <a:defRPr>
                <a:solidFill>
                  <a:srgbClr val="002868"/>
                </a:solidFill>
              </a:defRPr>
            </a:lvl1pPr>
          </a:lstStyle>
          <a:p>
            <a:r>
              <a:rPr lang="de-DE" smtClean="0"/>
              <a:t>Titelmasterformat durch Klicken bearbeiten</a:t>
            </a:r>
            <a:endParaRPr lang="de-DE" dirty="0"/>
          </a:p>
        </p:txBody>
      </p:sp>
      <p:sp>
        <p:nvSpPr>
          <p:cNvPr id="12" name="Chart Placeholder 11"/>
          <p:cNvSpPr>
            <a:spLocks noGrp="1"/>
          </p:cNvSpPr>
          <p:nvPr>
            <p:ph type="chart" sz="quarter" idx="11"/>
          </p:nvPr>
        </p:nvSpPr>
        <p:spPr>
          <a:xfrm>
            <a:off x="454025" y="1600200"/>
            <a:ext cx="3946525" cy="2108200"/>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13" name="Chart Placeholder 11"/>
          <p:cNvSpPr>
            <a:spLocks noGrp="1"/>
          </p:cNvSpPr>
          <p:nvPr>
            <p:ph type="chart" sz="quarter" idx="12"/>
          </p:nvPr>
        </p:nvSpPr>
        <p:spPr>
          <a:xfrm>
            <a:off x="4729163" y="1600200"/>
            <a:ext cx="3946525" cy="2108200"/>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14" name="Chart Placeholder 11"/>
          <p:cNvSpPr>
            <a:spLocks noGrp="1"/>
          </p:cNvSpPr>
          <p:nvPr>
            <p:ph type="chart" sz="quarter" idx="13"/>
          </p:nvPr>
        </p:nvSpPr>
        <p:spPr>
          <a:xfrm>
            <a:off x="454025" y="3879850"/>
            <a:ext cx="3946525" cy="2108200"/>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15" name="Chart Placeholder 11"/>
          <p:cNvSpPr>
            <a:spLocks noGrp="1"/>
          </p:cNvSpPr>
          <p:nvPr>
            <p:ph type="chart" sz="quarter" idx="14"/>
          </p:nvPr>
        </p:nvSpPr>
        <p:spPr>
          <a:xfrm>
            <a:off x="4729163" y="3879850"/>
            <a:ext cx="3946525" cy="2108200"/>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11"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6"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7"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18"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2754049483"/>
      </p:ext>
    </p:extLst>
  </p:cSld>
  <p:clrMapOvr>
    <a:masterClrMapping/>
  </p:clrMapOv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2 Content Layout: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4025" y="-1"/>
            <a:ext cx="8221663" cy="836614"/>
          </a:xfrm>
        </p:spPr>
        <p:txBody>
          <a:bodyPr/>
          <a:lstStyle>
            <a:lvl1pPr>
              <a:defRPr>
                <a:solidFill>
                  <a:srgbClr val="002868"/>
                </a:solidFill>
              </a:defRPr>
            </a:lvl1pPr>
          </a:lstStyle>
          <a:p>
            <a:r>
              <a:rPr lang="de-DE" smtClean="0"/>
              <a:t>Titelmasterformat durch Klicken bearbeiten</a:t>
            </a:r>
            <a:endParaRPr lang="de-DE" dirty="0"/>
          </a:p>
        </p:txBody>
      </p:sp>
      <p:sp>
        <p:nvSpPr>
          <p:cNvPr id="4" name="Content Placeholder 3"/>
          <p:cNvSpPr>
            <a:spLocks noGrp="1"/>
          </p:cNvSpPr>
          <p:nvPr>
            <p:ph sz="half" idx="2"/>
          </p:nvPr>
        </p:nvSpPr>
        <p:spPr>
          <a:xfrm>
            <a:off x="4725480" y="1601788"/>
            <a:ext cx="3950208" cy="4386262"/>
          </a:xfrm>
        </p:spPr>
        <p:txBody>
          <a:bodyPr/>
          <a:lstStyle>
            <a:lvl1pPr>
              <a:buClr>
                <a:srgbClr val="69C0C9"/>
              </a:buClr>
              <a:defRPr sz="2000">
                <a:solidFill>
                  <a:srgbClr val="002868"/>
                </a:solidFill>
              </a:defRPr>
            </a:lvl1pPr>
            <a:lvl2pPr>
              <a:buClr>
                <a:srgbClr val="69C0C9"/>
              </a:buClr>
              <a:defRPr sz="1600">
                <a:solidFill>
                  <a:srgbClr val="002868"/>
                </a:solidFill>
              </a:defRPr>
            </a:lvl2pPr>
            <a:lvl3pPr>
              <a:buClr>
                <a:srgbClr val="69C0C9"/>
              </a:buClr>
              <a:defRPr sz="1200">
                <a:solidFill>
                  <a:srgbClr val="002868"/>
                </a:solidFill>
              </a:defRPr>
            </a:lvl3pPr>
            <a:lvl4pPr>
              <a:buClr>
                <a:srgbClr val="69C0C9"/>
              </a:buClr>
              <a:defRPr sz="1200">
                <a:solidFill>
                  <a:srgbClr val="002868"/>
                </a:solidFill>
              </a:defRPr>
            </a:lvl4pPr>
            <a:lvl5pPr>
              <a:buClr>
                <a:srgbClr val="69C0C9"/>
              </a:buClr>
              <a:defRPr sz="1200">
                <a:solidFill>
                  <a:srgbClr val="002868"/>
                </a:solidFill>
              </a:defRPr>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Chart Placeholder 6"/>
          <p:cNvSpPr>
            <a:spLocks noGrp="1"/>
          </p:cNvSpPr>
          <p:nvPr>
            <p:ph type="chart" sz="quarter" idx="11"/>
          </p:nvPr>
        </p:nvSpPr>
        <p:spPr>
          <a:xfrm>
            <a:off x="454025" y="1601789"/>
            <a:ext cx="3946525" cy="4386262"/>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10" name="Date Placeholder 3"/>
          <p:cNvSpPr>
            <a:spLocks noGrp="1"/>
          </p:cNvSpPr>
          <p:nvPr>
            <p:ph type="dt" sz="half" idx="1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1"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2"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9"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3651296897"/>
      </p:ext>
    </p:extLst>
  </p:cSld>
  <p:clrMapOvr>
    <a:masterClrMapping/>
  </p:clrMapOv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0"/>
            <a:ext cx="8226425" cy="836613"/>
          </a:xfrm>
        </p:spPr>
        <p:txBody>
          <a:bodyPr anchor="b"/>
          <a:lstStyle/>
          <a:p>
            <a:r>
              <a:rPr lang="de-DE" smtClean="0"/>
              <a:t>Titelmasterformat durch Klicken bearbeiten</a:t>
            </a:r>
            <a:endParaRPr lang="de-DE" dirty="0"/>
          </a:p>
        </p:txBody>
      </p:sp>
      <p:sp>
        <p:nvSpPr>
          <p:cNvPr id="3" name="Content Placeholder 2"/>
          <p:cNvSpPr>
            <a:spLocks noGrp="1"/>
          </p:cNvSpPr>
          <p:nvPr>
            <p:ph idx="1"/>
          </p:nvPr>
        </p:nvSpPr>
        <p:spPr>
          <a:xfrm>
            <a:off x="454025" y="1601788"/>
            <a:ext cx="8221663" cy="4386262"/>
          </a:xfrm>
        </p:spPr>
        <p:txBody>
          <a:bodyPr/>
          <a:lstStyle>
            <a:lvl1pPr>
              <a:buClr>
                <a:srgbClr val="69C0C9"/>
              </a:buClr>
              <a:defRPr sz="2000"/>
            </a:lvl1pPr>
            <a:lvl2pPr>
              <a:buClr>
                <a:srgbClr val="69C0C9"/>
              </a:buClr>
              <a:defRPr/>
            </a:lvl2pPr>
            <a:lvl3pPr>
              <a:buClr>
                <a:srgbClr val="69C0C9"/>
              </a:buClr>
              <a:defRPr/>
            </a:lvl3pPr>
            <a:lvl4pPr>
              <a:buClr>
                <a:srgbClr val="69C0C9"/>
              </a:buClr>
              <a:defRPr/>
            </a:lvl4pPr>
            <a:lvl5pPr>
              <a:buClr>
                <a:srgbClr val="69C0C9"/>
              </a:buClr>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4"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5"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8" name="Text Placeholder 4"/>
          <p:cNvSpPr>
            <a:spLocks noGrp="1"/>
          </p:cNvSpPr>
          <p:nvPr>
            <p:ph type="body" sz="quarter" idx="10"/>
          </p:nvPr>
        </p:nvSpPr>
        <p:spPr>
          <a:xfrm>
            <a:off x="454025" y="981074"/>
            <a:ext cx="8221663" cy="647701"/>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3859721166"/>
      </p:ext>
    </p:extLst>
  </p:cSld>
  <p:clrMapOvr>
    <a:masterClrMapping/>
  </p:clrMapOv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0"/>
            <a:ext cx="8226425" cy="836613"/>
          </a:xfrm>
        </p:spPr>
        <p:txBody>
          <a:bodyPr anchor="b"/>
          <a:lstStyle/>
          <a:p>
            <a:r>
              <a:rPr lang="de-DE" smtClean="0"/>
              <a:t>Titelmasterformat durch Klicken bearbeiten</a:t>
            </a:r>
            <a:endParaRPr lang="de-DE" dirty="0"/>
          </a:p>
        </p:txBody>
      </p:sp>
      <p:sp>
        <p:nvSpPr>
          <p:cNvPr id="3" name="Content Placeholder 2"/>
          <p:cNvSpPr>
            <a:spLocks noGrp="1"/>
          </p:cNvSpPr>
          <p:nvPr>
            <p:ph idx="1"/>
          </p:nvPr>
        </p:nvSpPr>
        <p:spPr/>
        <p:txBody>
          <a:bodyPr/>
          <a:lstStyle>
            <a:lvl1pPr>
              <a:buClr>
                <a:srgbClr val="69C0C9"/>
              </a:buClr>
              <a:defRPr sz="2000"/>
            </a:lvl1pPr>
            <a:lvl2pPr>
              <a:buClr>
                <a:srgbClr val="69C0C9"/>
              </a:buClr>
              <a:defRPr/>
            </a:lvl2pPr>
            <a:lvl3pPr>
              <a:buClr>
                <a:srgbClr val="69C0C9"/>
              </a:buClr>
              <a:defRPr/>
            </a:lvl3pPr>
            <a:lvl4pPr>
              <a:buClr>
                <a:srgbClr val="69C0C9"/>
              </a:buClr>
              <a:defRPr/>
            </a:lvl4pPr>
            <a:lvl5pPr>
              <a:buClr>
                <a:srgbClr val="69C0C9"/>
              </a:buClr>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4"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5"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8"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704476803"/>
      </p:ext>
    </p:extLst>
  </p:cSld>
  <p:clrMapOvr>
    <a:masterClrMapping/>
  </p:clrMapOv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el, Text und ClipAr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92940"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sz="half" idx="1"/>
          </p:nvPr>
        </p:nvSpPr>
        <p:spPr>
          <a:xfrm>
            <a:off x="454025" y="1601788"/>
            <a:ext cx="4037012" cy="43846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ClipArt Placeholder 3"/>
          <p:cNvSpPr>
            <a:spLocks noGrp="1"/>
          </p:cNvSpPr>
          <p:nvPr>
            <p:ph type="clipArt" sz="half" idx="2"/>
          </p:nvPr>
        </p:nvSpPr>
        <p:spPr>
          <a:xfrm>
            <a:off x="4645025" y="1601788"/>
            <a:ext cx="4037013" cy="4384675"/>
          </a:xfrm>
        </p:spPr>
        <p:txBody>
          <a:bodyPr/>
          <a:lstStyle/>
          <a:p>
            <a:pPr lvl="0"/>
            <a:r>
              <a:rPr lang="de-DE" noProof="0" smtClean="0"/>
              <a:t>ClipArt durch Klicken auf Symbol hinzufügen</a:t>
            </a:r>
            <a:endParaRPr lang="de-DE" noProof="0" dirty="0" smtClean="0"/>
          </a:p>
        </p:txBody>
      </p:sp>
      <p:sp>
        <p:nvSpPr>
          <p:cNvPr id="12" name="Footer Placeholder 11"/>
          <p:cNvSpPr>
            <a:spLocks noGrp="1"/>
          </p:cNvSpPr>
          <p:nvPr>
            <p:ph type="ftr" sz="quarter" idx="10"/>
          </p:nvPr>
        </p:nvSpPr>
        <p:spPr bwMode="auto">
          <a:xfrm>
            <a:off x="481330" y="6356350"/>
            <a:ext cx="68580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02868"/>
                </a:solidFill>
                <a:effectLst/>
                <a:latin typeface="Verdana"/>
              </a:defRPr>
            </a:lvl1pPr>
          </a:lstStyle>
          <a:p>
            <a:r>
              <a:rPr lang="de-DE" smtClean="0"/>
              <a:t>© 2015, IMS HEALTH</a:t>
            </a:r>
            <a:endParaRPr lang="de-DE"/>
          </a:p>
        </p:txBody>
      </p:sp>
      <p:sp>
        <p:nvSpPr>
          <p:cNvPr id="13" name="Slide Number Placeholder 12"/>
          <p:cNvSpPr>
            <a:spLocks noGrp="1"/>
          </p:cNvSpPr>
          <p:nvPr>
            <p:ph type="sldNum" sz="quarter" idx="11"/>
          </p:nvPr>
        </p:nvSpPr>
        <p:spPr bwMode="auto">
          <a:xfrm>
            <a:off x="481330" y="6492875"/>
            <a:ext cx="2286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02868"/>
                </a:solidFill>
                <a:effectLst/>
                <a:latin typeface="Verdana"/>
              </a:defRPr>
            </a:lvl1pPr>
          </a:lstStyle>
          <a:p>
            <a:fld id="{0BC549CF-B437-44E1-9F45-BC18BDAE5EBC}" type="slidenum">
              <a:rPr lang="de-DE" smtClean="0"/>
              <a:pPr/>
              <a:t>‹Nr.›</a:t>
            </a:fld>
            <a:endParaRPr lang="de-DE"/>
          </a:p>
        </p:txBody>
      </p:sp>
      <p:sp>
        <p:nvSpPr>
          <p:cNvPr id="14" name="Date Placeholder 13"/>
          <p:cNvSpPr>
            <a:spLocks noGrp="1"/>
          </p:cNvSpPr>
          <p:nvPr>
            <p:ph type="dt" sz="quarter" idx="12"/>
          </p:nvPr>
        </p:nvSpPr>
        <p:spPr bwMode="auto">
          <a:xfrm>
            <a:off x="716929" y="6492875"/>
            <a:ext cx="66294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02868"/>
                </a:solidFill>
                <a:effectLst/>
                <a:latin typeface="Verdana"/>
              </a:defRPr>
            </a:lvl1pPr>
          </a:lstStyle>
          <a:p>
            <a:endParaRPr lang="de-DE" dirty="0"/>
          </a:p>
        </p:txBody>
      </p:sp>
      <p:sp>
        <p:nvSpPr>
          <p:cNvPr id="9" name="Title 1"/>
          <p:cNvSpPr>
            <a:spLocks noGrp="1"/>
          </p:cNvSpPr>
          <p:nvPr>
            <p:ph type="title"/>
          </p:nvPr>
        </p:nvSpPr>
        <p:spPr>
          <a:xfrm>
            <a:off x="454025" y="-1"/>
            <a:ext cx="8226425" cy="836614"/>
          </a:xfrm>
        </p:spPr>
        <p:txBody>
          <a:bodyPr/>
          <a:lstStyle/>
          <a:p>
            <a:r>
              <a:rPr lang="de-DE" smtClean="0"/>
              <a:t>Titelmasterformat durch Klicken bearbeiten</a:t>
            </a:r>
            <a:endParaRPr lang="de-DE" dirty="0"/>
          </a:p>
        </p:txBody>
      </p:sp>
      <p:sp>
        <p:nvSpPr>
          <p:cNvPr id="11" name="Text Placeholder 4"/>
          <p:cNvSpPr>
            <a:spLocks noGrp="1"/>
          </p:cNvSpPr>
          <p:nvPr>
            <p:ph type="body" sz="quarter" idx="13"/>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 und Tabell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93964"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able Placeholder 2"/>
          <p:cNvSpPr>
            <a:spLocks noGrp="1"/>
          </p:cNvSpPr>
          <p:nvPr>
            <p:ph type="tbl" idx="1"/>
          </p:nvPr>
        </p:nvSpPr>
        <p:spPr>
          <a:xfrm>
            <a:off x="455613" y="1601788"/>
            <a:ext cx="8226425" cy="4384675"/>
          </a:xfrm>
        </p:spPr>
        <p:txBody>
          <a:bodyPr/>
          <a:lstStyle/>
          <a:p>
            <a:pPr lvl="0"/>
            <a:r>
              <a:rPr lang="de-DE" noProof="0" smtClean="0"/>
              <a:t>Tabelle durch Klicken auf Symbol hinzufügen</a:t>
            </a:r>
          </a:p>
        </p:txBody>
      </p:sp>
      <p:sp>
        <p:nvSpPr>
          <p:cNvPr id="11" name="Footer Placeholder 11"/>
          <p:cNvSpPr>
            <a:spLocks noGrp="1"/>
          </p:cNvSpPr>
          <p:nvPr>
            <p:ph type="ftr" sz="quarter" idx="10"/>
          </p:nvPr>
        </p:nvSpPr>
        <p:spPr bwMode="auto">
          <a:xfrm>
            <a:off x="481330" y="6356350"/>
            <a:ext cx="68580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02868"/>
                </a:solidFill>
                <a:effectLst/>
                <a:latin typeface="Verdana"/>
              </a:defRPr>
            </a:lvl1pPr>
          </a:lstStyle>
          <a:p>
            <a:r>
              <a:rPr lang="de-DE" smtClean="0"/>
              <a:t>© 2015, IMS HEALTH</a:t>
            </a:r>
            <a:endParaRPr lang="de-DE"/>
          </a:p>
        </p:txBody>
      </p:sp>
      <p:sp>
        <p:nvSpPr>
          <p:cNvPr id="12" name="Slide Number Placeholder 12"/>
          <p:cNvSpPr>
            <a:spLocks noGrp="1"/>
          </p:cNvSpPr>
          <p:nvPr>
            <p:ph type="sldNum" sz="quarter" idx="11"/>
          </p:nvPr>
        </p:nvSpPr>
        <p:spPr bwMode="auto">
          <a:xfrm>
            <a:off x="481330" y="6492875"/>
            <a:ext cx="2286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02868"/>
                </a:solidFill>
                <a:effectLst/>
                <a:latin typeface="Verdana"/>
              </a:defRPr>
            </a:lvl1pPr>
          </a:lstStyle>
          <a:p>
            <a:fld id="{0BC549CF-B437-44E1-9F45-BC18BDAE5EBC}" type="slidenum">
              <a:rPr lang="de-DE" smtClean="0"/>
              <a:pPr/>
              <a:t>‹Nr.›</a:t>
            </a:fld>
            <a:endParaRPr lang="de-DE"/>
          </a:p>
        </p:txBody>
      </p:sp>
      <p:sp>
        <p:nvSpPr>
          <p:cNvPr id="13" name="Date Placeholder 13"/>
          <p:cNvSpPr>
            <a:spLocks noGrp="1"/>
          </p:cNvSpPr>
          <p:nvPr>
            <p:ph type="dt" sz="quarter" idx="12"/>
          </p:nvPr>
        </p:nvSpPr>
        <p:spPr bwMode="auto">
          <a:xfrm>
            <a:off x="716929" y="6492875"/>
            <a:ext cx="66294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02868"/>
                </a:solidFill>
                <a:effectLst/>
                <a:latin typeface="Verdana"/>
              </a:defRPr>
            </a:lvl1pPr>
          </a:lstStyle>
          <a:p>
            <a:endParaRPr lang="de-DE" dirty="0"/>
          </a:p>
        </p:txBody>
      </p:sp>
      <p:sp>
        <p:nvSpPr>
          <p:cNvPr id="8" name="Title 1"/>
          <p:cNvSpPr>
            <a:spLocks noGrp="1"/>
          </p:cNvSpPr>
          <p:nvPr>
            <p:ph type="title"/>
          </p:nvPr>
        </p:nvSpPr>
        <p:spPr>
          <a:xfrm>
            <a:off x="454025" y="-1"/>
            <a:ext cx="8226425" cy="836614"/>
          </a:xfrm>
        </p:spPr>
        <p:txBody>
          <a:bodyPr/>
          <a:lstStyle/>
          <a:p>
            <a:r>
              <a:rPr lang="de-DE" smtClean="0"/>
              <a:t>Titelmasterformat durch Klicken bearbeiten</a:t>
            </a:r>
            <a:endParaRPr lang="de-DE" dirty="0"/>
          </a:p>
        </p:txBody>
      </p:sp>
      <p:sp>
        <p:nvSpPr>
          <p:cNvPr id="10" name="Text Placeholder 4"/>
          <p:cNvSpPr>
            <a:spLocks noGrp="1"/>
          </p:cNvSpPr>
          <p:nvPr>
            <p:ph type="body" sz="quarter" idx="13"/>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94988"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8787" y="-1"/>
            <a:ext cx="8226425" cy="836614"/>
          </a:xfrm>
        </p:spPr>
        <p:txBody>
          <a:bodyPr/>
          <a:lstStyle/>
          <a:p>
            <a:r>
              <a:rPr lang="de-DE" smtClean="0"/>
              <a:t>Titelmasterformat durch Klicken bearbeiten</a:t>
            </a:r>
            <a:endParaRPr lang="de-DE" dirty="0"/>
          </a:p>
        </p:txBody>
      </p:sp>
      <p:sp>
        <p:nvSpPr>
          <p:cNvPr id="6"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endParaRPr lang="de-DE" dirty="0">
              <a:solidFill>
                <a:srgbClr val="002868"/>
              </a:solidFill>
            </a:endParaRPr>
          </a:p>
        </p:txBody>
      </p:sp>
      <p:sp>
        <p:nvSpPr>
          <p:cNvPr id="10"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r>
              <a:rPr lang="de-DE" smtClean="0">
                <a:solidFill>
                  <a:srgbClr val="002868"/>
                </a:solidFill>
              </a:rPr>
              <a:t>© 2015, IMS HEALTH</a:t>
            </a:r>
            <a:endParaRPr lang="de-DE" dirty="0">
              <a:solidFill>
                <a:srgbClr val="002868"/>
              </a:solidFill>
            </a:endParaRPr>
          </a:p>
        </p:txBody>
      </p:sp>
      <p:sp>
        <p:nvSpPr>
          <p:cNvPr id="11"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fld id="{078CA1E6-1B09-488D-A1FF-E8A47C315D27}" type="slidenum">
              <a:rPr lang="de-DE" smtClean="0">
                <a:solidFill>
                  <a:srgbClr val="002868"/>
                </a:solidFill>
              </a:rPr>
              <a:pPr/>
              <a:t>‹Nr.›</a:t>
            </a:fld>
            <a:endParaRPr lang="de-DE">
              <a:solidFill>
                <a:srgbClr val="002868"/>
              </a:solidFill>
            </a:endParaRPr>
          </a:p>
        </p:txBody>
      </p:sp>
      <p:sp>
        <p:nvSpPr>
          <p:cNvPr id="9"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Date Placeholder 3"/>
          <p:cNvSpPr>
            <a:spLocks noGrp="1"/>
          </p:cNvSpPr>
          <p:nvPr>
            <p:ph type="dt" sz="half" idx="12"/>
            <p:custDataLst>
              <p:tags r:id="rId1"/>
            </p:custDataLst>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endParaRPr lang="de-DE" dirty="0">
              <a:solidFill>
                <a:srgbClr val="002868"/>
              </a:solidFill>
            </a:endParaRPr>
          </a:p>
        </p:txBody>
      </p:sp>
      <p:sp>
        <p:nvSpPr>
          <p:cNvPr id="4" name="Footer Placeholder 4"/>
          <p:cNvSpPr>
            <a:spLocks noGrp="1"/>
          </p:cNvSpPr>
          <p:nvPr>
            <p:ph type="ftr" sz="quarter" idx="3"/>
            <p:custDataLst>
              <p:tags r:id="rId2"/>
            </p:custDataLst>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r>
              <a:rPr lang="de-DE" smtClean="0">
                <a:solidFill>
                  <a:srgbClr val="002868"/>
                </a:solidFill>
              </a:rPr>
              <a:t>© 2015, IMS HEALTH</a:t>
            </a:r>
            <a:endParaRPr lang="de-DE" dirty="0">
              <a:solidFill>
                <a:srgbClr val="002868"/>
              </a:solidFill>
            </a:endParaRPr>
          </a:p>
        </p:txBody>
      </p:sp>
      <p:sp>
        <p:nvSpPr>
          <p:cNvPr id="5" name="Slide Number Placeholder 5"/>
          <p:cNvSpPr>
            <a:spLocks noGrp="1"/>
          </p:cNvSpPr>
          <p:nvPr>
            <p:ph type="sldNum" sz="quarter" idx="4"/>
            <p:custDataLst>
              <p:tags r:id="rId3"/>
            </p:custDataLst>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fld id="{078CA1E6-1B09-488D-A1FF-E8A47C315D27}" type="slidenum">
              <a:rPr lang="de-DE" smtClean="0">
                <a:solidFill>
                  <a:srgbClr val="002868"/>
                </a:solidFill>
              </a:rPr>
              <a:pPr/>
              <a:t>‹Nr.›</a:t>
            </a:fld>
            <a:endParaRPr lang="de-DE">
              <a:solidFill>
                <a:srgbClr val="002868"/>
              </a:solidFill>
            </a:endParaRP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96012"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el 3"/>
          <p:cNvSpPr>
            <a:spLocks noGrp="1"/>
          </p:cNvSpPr>
          <p:nvPr>
            <p:ph type="title"/>
          </p:nvPr>
        </p:nvSpPr>
        <p:spPr>
          <a:xfrm>
            <a:off x="454025" y="-1"/>
            <a:ext cx="8221663" cy="836614"/>
          </a:xfrm>
        </p:spPr>
        <p:txBody>
          <a:bodyPr/>
          <a:lstStyle/>
          <a:p>
            <a:r>
              <a:rPr lang="de-DE" smtClean="0"/>
              <a:t>Titelmasterformat durch Klicken bearbeiten</a:t>
            </a:r>
            <a:endParaRPr lang="de-DE" dirty="0"/>
          </a:p>
        </p:txBody>
      </p:sp>
      <p:sp>
        <p:nvSpPr>
          <p:cNvPr id="3" name="Footer Placeholder 11"/>
          <p:cNvSpPr>
            <a:spLocks noGrp="1"/>
          </p:cNvSpPr>
          <p:nvPr>
            <p:ph type="ftr" sz="quarter" idx="10"/>
          </p:nvPr>
        </p:nvSpPr>
        <p:spPr bwMode="auto">
          <a:xfrm>
            <a:off x="481330" y="6356350"/>
            <a:ext cx="68580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r>
              <a:rPr lang="de-DE" smtClean="0"/>
              <a:t>© 2015, IMS HEALTH</a:t>
            </a:r>
            <a:endParaRPr lang="de-DE"/>
          </a:p>
        </p:txBody>
      </p:sp>
      <p:sp>
        <p:nvSpPr>
          <p:cNvPr id="5" name="Slide Number Placeholder 12"/>
          <p:cNvSpPr>
            <a:spLocks noGrp="1"/>
          </p:cNvSpPr>
          <p:nvPr>
            <p:ph type="sldNum" sz="quarter" idx="11"/>
          </p:nvPr>
        </p:nvSpPr>
        <p:spPr bwMode="auto">
          <a:xfrm>
            <a:off x="481330" y="6492875"/>
            <a:ext cx="2286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fld id="{0BC549CF-B437-44E1-9F45-BC18BDAE5EBC}" type="slidenum">
              <a:rPr lang="de-DE" smtClean="0"/>
              <a:pPr/>
              <a:t>‹Nr.›</a:t>
            </a:fld>
            <a:endParaRPr lang="de-DE"/>
          </a:p>
        </p:txBody>
      </p:sp>
      <p:sp>
        <p:nvSpPr>
          <p:cNvPr id="6" name="Date Placeholder 13"/>
          <p:cNvSpPr>
            <a:spLocks noGrp="1"/>
          </p:cNvSpPr>
          <p:nvPr>
            <p:ph type="dt" sz="quarter" idx="12"/>
          </p:nvPr>
        </p:nvSpPr>
        <p:spPr bwMode="auto">
          <a:xfrm>
            <a:off x="716929" y="6492875"/>
            <a:ext cx="66294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endParaRPr lang="de-DE" dirty="0"/>
          </a:p>
        </p:txBody>
      </p:sp>
      <p:sp>
        <p:nvSpPr>
          <p:cNvPr id="9" name="Text Placeholder 4"/>
          <p:cNvSpPr>
            <a:spLocks noGrp="1"/>
          </p:cNvSpPr>
          <p:nvPr>
            <p:ph type="body" sz="quarter" idx="13"/>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97036"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8787" y="-1"/>
            <a:ext cx="8226425" cy="836614"/>
          </a:xfrm>
        </p:spPr>
        <p:txBody>
          <a:bodyPr/>
          <a:lstStyle/>
          <a:p>
            <a:r>
              <a:rPr lang="de-DE" smtClean="0"/>
              <a:t>Titelmasterformat durch Klicken bearbeiten</a:t>
            </a:r>
            <a:endParaRPr lang="de-DE" dirty="0"/>
          </a:p>
        </p:txBody>
      </p:sp>
      <p:sp>
        <p:nvSpPr>
          <p:cNvPr id="3" name="Content Placeholder 2"/>
          <p:cNvSpPr>
            <a:spLocks noGrp="1"/>
          </p:cNvSpPr>
          <p:nvPr>
            <p:ph idx="1"/>
          </p:nvPr>
        </p:nvSpPr>
        <p:spPr>
          <a:xfrm>
            <a:off x="454025" y="1601788"/>
            <a:ext cx="8221663" cy="43846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endParaRPr lang="de-DE" dirty="0">
              <a:solidFill>
                <a:srgbClr val="002868"/>
              </a:solidFill>
            </a:endParaRPr>
          </a:p>
        </p:txBody>
      </p:sp>
      <p:sp>
        <p:nvSpPr>
          <p:cNvPr id="14"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r>
              <a:rPr lang="de-DE" smtClean="0">
                <a:solidFill>
                  <a:srgbClr val="002868"/>
                </a:solidFill>
              </a:rPr>
              <a:t>© 2015, IMS HEALTH</a:t>
            </a:r>
            <a:endParaRPr lang="de-DE" dirty="0">
              <a:solidFill>
                <a:srgbClr val="002868"/>
              </a:solidFill>
            </a:endParaRPr>
          </a:p>
        </p:txBody>
      </p:sp>
      <p:sp>
        <p:nvSpPr>
          <p:cNvPr id="15"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fld id="{078CA1E6-1B09-488D-A1FF-E8A47C315D27}" type="slidenum">
              <a:rPr lang="de-DE" smtClean="0">
                <a:solidFill>
                  <a:srgbClr val="002868"/>
                </a:solidFill>
              </a:rPr>
              <a:pPr/>
              <a:t>‹Nr.›</a:t>
            </a:fld>
            <a:endParaRPr lang="de-DE">
              <a:solidFill>
                <a:srgbClr val="002868"/>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Diagramm">
    <p:spTree>
      <p:nvGrpSpPr>
        <p:cNvPr id="1" name=""/>
        <p:cNvGrpSpPr/>
        <p:nvPr/>
      </p:nvGrpSpPr>
      <p:grpSpPr>
        <a:xfrm>
          <a:off x="0" y="0"/>
          <a:ext cx="0" cy="0"/>
          <a:chOff x="0" y="0"/>
          <a:chExt cx="0" cy="0"/>
        </a:xfrm>
      </p:grpSpPr>
      <p:sp>
        <p:nvSpPr>
          <p:cNvPr id="2" name="Title 1"/>
          <p:cNvSpPr>
            <a:spLocks noGrp="1"/>
          </p:cNvSpPr>
          <p:nvPr>
            <p:ph type="title"/>
          </p:nvPr>
        </p:nvSpPr>
        <p:spPr>
          <a:xfrm>
            <a:off x="455613" y="-1"/>
            <a:ext cx="8220075" cy="836614"/>
          </a:xfrm>
        </p:spPr>
        <p:txBody>
          <a:bodyPr/>
          <a:lstStyle>
            <a:lvl1pPr>
              <a:defRPr>
                <a:solidFill>
                  <a:srgbClr val="002868"/>
                </a:solidFill>
              </a:defRPr>
            </a:lvl1pPr>
          </a:lstStyle>
          <a:p>
            <a:r>
              <a:rPr lang="de-DE" smtClean="0"/>
              <a:t>Titelmasterformat durch Klicken bearbeiten</a:t>
            </a:r>
            <a:endParaRPr lang="de-DE" dirty="0"/>
          </a:p>
        </p:txBody>
      </p:sp>
      <p:sp>
        <p:nvSpPr>
          <p:cNvPr id="3" name="Chart Placeholder 2"/>
          <p:cNvSpPr>
            <a:spLocks noGrp="1"/>
          </p:cNvSpPr>
          <p:nvPr>
            <p:ph type="chart" idx="1"/>
          </p:nvPr>
        </p:nvSpPr>
        <p:spPr>
          <a:xfrm>
            <a:off x="455613" y="1600199"/>
            <a:ext cx="8220075" cy="4386263"/>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8"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9"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0"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11"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3897963487"/>
      </p:ext>
    </p:extLst>
  </p:cSld>
  <p:clrMapOvr>
    <a:masterClrMapping/>
  </p:clrMapOvr>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98060"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8787" y="-1"/>
            <a:ext cx="8216901" cy="836614"/>
          </a:xfrm>
        </p:spPr>
        <p:txBody>
          <a:bodyPr/>
          <a:lstStyle>
            <a:lvl1pPr>
              <a:defRPr>
                <a:solidFill>
                  <a:schemeClr val="tx2"/>
                </a:solidFill>
              </a:defRPr>
            </a:lvl1pPr>
          </a:lstStyle>
          <a:p>
            <a:r>
              <a:rPr lang="de-DE" smtClean="0"/>
              <a:t>Titelmasterformat durch Klicken bearbeiten</a:t>
            </a:r>
            <a:endParaRPr lang="de-DE" dirty="0"/>
          </a:p>
        </p:txBody>
      </p:sp>
      <p:sp>
        <p:nvSpPr>
          <p:cNvPr id="3" name="Content Placeholder 2"/>
          <p:cNvSpPr>
            <a:spLocks noGrp="1"/>
          </p:cNvSpPr>
          <p:nvPr>
            <p:ph sz="half" idx="1"/>
          </p:nvPr>
        </p:nvSpPr>
        <p:spPr>
          <a:xfrm>
            <a:off x="455613" y="1628775"/>
            <a:ext cx="3951287" cy="4357688"/>
          </a:xfrm>
        </p:spPr>
        <p:txBody>
          <a:bodyPr/>
          <a:lstStyle>
            <a:lvl1pPr>
              <a:buClrTx/>
              <a:defRPr sz="1800">
                <a:solidFill>
                  <a:schemeClr val="tx2"/>
                </a:solidFill>
              </a:defRPr>
            </a:lvl1pPr>
            <a:lvl2pPr>
              <a:buClrTx/>
              <a:defRPr sz="1600">
                <a:solidFill>
                  <a:schemeClr val="tx1"/>
                </a:solidFill>
              </a:defRPr>
            </a:lvl2pPr>
            <a:lvl3pPr>
              <a:buClrTx/>
              <a:defRPr sz="1200">
                <a:solidFill>
                  <a:schemeClr val="tx1"/>
                </a:solidFill>
              </a:defRPr>
            </a:lvl3pPr>
            <a:lvl4pPr>
              <a:buClrTx/>
              <a:defRPr sz="1200">
                <a:solidFill>
                  <a:schemeClr val="tx1"/>
                </a:solidFill>
              </a:defRPr>
            </a:lvl4pPr>
            <a:lvl5pPr>
              <a:buClrTx/>
              <a:defRPr sz="1200">
                <a:solidFill>
                  <a:schemeClr val="tx1"/>
                </a:solidFill>
              </a:defRPr>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Content Placeholder 3"/>
          <p:cNvSpPr>
            <a:spLocks noGrp="1"/>
          </p:cNvSpPr>
          <p:nvPr>
            <p:ph sz="half" idx="2"/>
          </p:nvPr>
        </p:nvSpPr>
        <p:spPr>
          <a:xfrm>
            <a:off x="4728045" y="1628775"/>
            <a:ext cx="3950208" cy="4357688"/>
          </a:xfrm>
        </p:spPr>
        <p:txBody>
          <a:bodyPr/>
          <a:lstStyle>
            <a:lvl1pPr>
              <a:buClrTx/>
              <a:defRPr sz="1800">
                <a:solidFill>
                  <a:schemeClr val="tx2"/>
                </a:solidFill>
              </a:defRPr>
            </a:lvl1pPr>
            <a:lvl2pPr>
              <a:buClrTx/>
              <a:defRPr sz="1600"/>
            </a:lvl2pPr>
            <a:lvl3pPr>
              <a:buClrTx/>
              <a:defRPr sz="1200"/>
            </a:lvl3pPr>
            <a:lvl4pPr>
              <a:buClrTx/>
              <a:defRPr sz="1200"/>
            </a:lvl4pPr>
            <a:lvl5pPr>
              <a:buClrTx/>
              <a:defRPr sz="12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Date Placeholder 3"/>
          <p:cNvSpPr>
            <a:spLocks noGrp="1"/>
          </p:cNvSpPr>
          <p:nvPr>
            <p:ph type="dt" sz="half" idx="10"/>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endParaRPr lang="de-DE" dirty="0">
              <a:solidFill>
                <a:srgbClr val="002868"/>
              </a:solidFill>
            </a:endParaRPr>
          </a:p>
        </p:txBody>
      </p:sp>
      <p:sp>
        <p:nvSpPr>
          <p:cNvPr id="10"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r>
              <a:rPr lang="de-DE" smtClean="0">
                <a:solidFill>
                  <a:srgbClr val="002868"/>
                </a:solidFill>
              </a:rPr>
              <a:t>© 2015, IMS HEALTH</a:t>
            </a:r>
            <a:endParaRPr lang="de-DE">
              <a:solidFill>
                <a:srgbClr val="002868"/>
              </a:solidFill>
            </a:endParaRPr>
          </a:p>
        </p:txBody>
      </p:sp>
      <p:sp>
        <p:nvSpPr>
          <p:cNvPr id="11"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fld id="{078CA1E6-1B09-488D-A1FF-E8A47C315D27}" type="slidenum">
              <a:rPr lang="de-DE" smtClean="0">
                <a:solidFill>
                  <a:srgbClr val="002868"/>
                </a:solidFill>
              </a:rPr>
              <a:pPr/>
              <a:t>‹Nr.›</a:t>
            </a:fld>
            <a:endParaRPr lang="de-DE">
              <a:solidFill>
                <a:srgbClr val="002868"/>
              </a:solidFill>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2_Nur Titel">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99084"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5613" y="0"/>
            <a:ext cx="8226425" cy="836613"/>
          </a:xfrm>
        </p:spPr>
        <p:txBody>
          <a:bodyPr/>
          <a:lstStyle/>
          <a:p>
            <a:r>
              <a:rPr lang="de-DE" smtClean="0"/>
              <a:t>Titelmasterformat durch Klicken bearbeiten</a:t>
            </a:r>
            <a:endParaRPr lang="de-DE" dirty="0"/>
          </a:p>
        </p:txBody>
      </p:sp>
      <p:sp>
        <p:nvSpPr>
          <p:cNvPr id="6"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endParaRPr lang="de-DE" dirty="0">
              <a:solidFill>
                <a:srgbClr val="002868"/>
              </a:solidFill>
            </a:endParaRPr>
          </a:p>
        </p:txBody>
      </p:sp>
      <p:sp>
        <p:nvSpPr>
          <p:cNvPr id="10"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r>
              <a:rPr lang="de-DE" smtClean="0">
                <a:solidFill>
                  <a:srgbClr val="002868"/>
                </a:solidFill>
              </a:rPr>
              <a:t>© 2015, IMS HEALTH</a:t>
            </a:r>
            <a:endParaRPr lang="de-DE" dirty="0">
              <a:solidFill>
                <a:srgbClr val="002868"/>
              </a:solidFill>
            </a:endParaRPr>
          </a:p>
        </p:txBody>
      </p:sp>
      <p:sp>
        <p:nvSpPr>
          <p:cNvPr id="11"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fld id="{078CA1E6-1B09-488D-A1FF-E8A47C315D27}" type="slidenum">
              <a:rPr lang="de-DE" smtClean="0">
                <a:solidFill>
                  <a:srgbClr val="002868"/>
                </a:solidFill>
              </a:rPr>
              <a:pPr/>
              <a:t>‹Nr.›</a:t>
            </a:fld>
            <a:endParaRPr lang="de-DE">
              <a:solidFill>
                <a:srgbClr val="002868"/>
              </a:solidFill>
            </a:endParaRP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xAndClipArt" preserve="1">
  <p:cSld name="1_Titel, Text und ClipAr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00108"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8787" y="0"/>
            <a:ext cx="8226425" cy="836613"/>
          </a:xfrm>
        </p:spPr>
        <p:txBody>
          <a:bodyPr/>
          <a:lstStyle/>
          <a:p>
            <a:r>
              <a:rPr lang="de-DE" noProof="0" smtClean="0"/>
              <a:t>Titelmasterformat durch Klicken bearbeiten</a:t>
            </a:r>
            <a:endParaRPr lang="de-DE" noProof="0" dirty="0"/>
          </a:p>
        </p:txBody>
      </p:sp>
      <p:sp>
        <p:nvSpPr>
          <p:cNvPr id="3" name="Text Placeholder 2"/>
          <p:cNvSpPr>
            <a:spLocks noGrp="1"/>
          </p:cNvSpPr>
          <p:nvPr>
            <p:ph type="body" sz="half" idx="1"/>
          </p:nvPr>
        </p:nvSpPr>
        <p:spPr>
          <a:xfrm>
            <a:off x="455613" y="1628775"/>
            <a:ext cx="4037012" cy="43576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ClipArt Placeholder 3"/>
          <p:cNvSpPr>
            <a:spLocks noGrp="1"/>
          </p:cNvSpPr>
          <p:nvPr>
            <p:ph type="clipArt" sz="half" idx="2"/>
          </p:nvPr>
        </p:nvSpPr>
        <p:spPr>
          <a:xfrm>
            <a:off x="4645025" y="1628775"/>
            <a:ext cx="4037013" cy="4357688"/>
          </a:xfrm>
        </p:spPr>
        <p:txBody>
          <a:bodyPr/>
          <a:lstStyle/>
          <a:p>
            <a:pPr lvl="0"/>
            <a:r>
              <a:rPr lang="de-DE" noProof="0" smtClean="0"/>
              <a:t>ClipArt durch Klicken auf Symbol hinzufügen</a:t>
            </a:r>
            <a:endParaRPr lang="en-US" noProof="0" smtClean="0"/>
          </a:p>
        </p:txBody>
      </p:sp>
      <p:sp>
        <p:nvSpPr>
          <p:cNvPr id="12" name="Footer Placeholder 11"/>
          <p:cNvSpPr>
            <a:spLocks noGrp="1"/>
          </p:cNvSpPr>
          <p:nvPr>
            <p:ph type="ftr" sz="quarter" idx="10"/>
          </p:nvPr>
        </p:nvSpPr>
        <p:spPr bwMode="auto">
          <a:xfrm>
            <a:off x="481330" y="6356350"/>
            <a:ext cx="68580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r>
              <a:rPr lang="de-DE" smtClean="0"/>
              <a:t>© 2015, IMS HEALTH</a:t>
            </a:r>
            <a:endParaRPr lang="de-DE"/>
          </a:p>
        </p:txBody>
      </p:sp>
      <p:sp>
        <p:nvSpPr>
          <p:cNvPr id="13" name="Slide Number Placeholder 12"/>
          <p:cNvSpPr>
            <a:spLocks noGrp="1"/>
          </p:cNvSpPr>
          <p:nvPr>
            <p:ph type="sldNum" sz="quarter" idx="11"/>
          </p:nvPr>
        </p:nvSpPr>
        <p:spPr bwMode="auto">
          <a:xfrm>
            <a:off x="481330" y="6492875"/>
            <a:ext cx="2286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fld id="{0BC549CF-B437-44E1-9F45-BC18BDAE5EBC}" type="slidenum">
              <a:rPr lang="de-DE" smtClean="0"/>
              <a:pPr/>
              <a:t>‹Nr.›</a:t>
            </a:fld>
            <a:endParaRPr lang="de-DE"/>
          </a:p>
        </p:txBody>
      </p:sp>
      <p:sp>
        <p:nvSpPr>
          <p:cNvPr id="14" name="Date Placeholder 13"/>
          <p:cNvSpPr>
            <a:spLocks noGrp="1"/>
          </p:cNvSpPr>
          <p:nvPr>
            <p:ph type="dt" sz="quarter" idx="12"/>
          </p:nvPr>
        </p:nvSpPr>
        <p:spPr bwMode="auto">
          <a:xfrm>
            <a:off x="716929" y="6492875"/>
            <a:ext cx="66294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endParaRPr lang="de-DE" dirty="0"/>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1_Titel und Tabell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01132"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8787" y="-1"/>
            <a:ext cx="8226425" cy="836613"/>
          </a:xfrm>
        </p:spPr>
        <p:txBody>
          <a:bodyPr/>
          <a:lstStyle/>
          <a:p>
            <a:r>
              <a:rPr lang="de-DE" smtClean="0"/>
              <a:t>Titelmasterformat durch Klicken bearbeiten</a:t>
            </a:r>
            <a:endParaRPr lang="de-DE" dirty="0"/>
          </a:p>
        </p:txBody>
      </p:sp>
      <p:sp>
        <p:nvSpPr>
          <p:cNvPr id="3" name="Table Placeholder 2"/>
          <p:cNvSpPr>
            <a:spLocks noGrp="1"/>
          </p:cNvSpPr>
          <p:nvPr>
            <p:ph type="tbl" idx="1"/>
          </p:nvPr>
        </p:nvSpPr>
        <p:spPr>
          <a:xfrm>
            <a:off x="455613" y="1628775"/>
            <a:ext cx="8226425" cy="4357688"/>
          </a:xfrm>
        </p:spPr>
        <p:txBody>
          <a:bodyPr/>
          <a:lstStyle/>
          <a:p>
            <a:pPr lvl="0"/>
            <a:r>
              <a:rPr lang="de-DE" noProof="0" smtClean="0"/>
              <a:t>Tabelle durch Klicken auf Symbol hinzufügen</a:t>
            </a:r>
            <a:endParaRPr lang="en-US" noProof="0" smtClean="0"/>
          </a:p>
        </p:txBody>
      </p:sp>
      <p:sp>
        <p:nvSpPr>
          <p:cNvPr id="11" name="Footer Placeholder 11"/>
          <p:cNvSpPr>
            <a:spLocks noGrp="1"/>
          </p:cNvSpPr>
          <p:nvPr>
            <p:ph type="ftr" sz="quarter" idx="10"/>
          </p:nvPr>
        </p:nvSpPr>
        <p:spPr bwMode="auto">
          <a:xfrm>
            <a:off x="481330" y="6356350"/>
            <a:ext cx="68580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r>
              <a:rPr lang="de-DE" smtClean="0"/>
              <a:t>© 2015, IMS HEALTH</a:t>
            </a:r>
            <a:endParaRPr lang="de-DE"/>
          </a:p>
        </p:txBody>
      </p:sp>
      <p:sp>
        <p:nvSpPr>
          <p:cNvPr id="12" name="Slide Number Placeholder 12"/>
          <p:cNvSpPr>
            <a:spLocks noGrp="1"/>
          </p:cNvSpPr>
          <p:nvPr>
            <p:ph type="sldNum" sz="quarter" idx="11"/>
          </p:nvPr>
        </p:nvSpPr>
        <p:spPr bwMode="auto">
          <a:xfrm>
            <a:off x="481330" y="6492875"/>
            <a:ext cx="2286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fld id="{0BC549CF-B437-44E1-9F45-BC18BDAE5EBC}" type="slidenum">
              <a:rPr lang="de-DE" smtClean="0"/>
              <a:pPr/>
              <a:t>‹Nr.›</a:t>
            </a:fld>
            <a:endParaRPr lang="de-DE"/>
          </a:p>
        </p:txBody>
      </p:sp>
      <p:sp>
        <p:nvSpPr>
          <p:cNvPr id="13" name="Date Placeholder 13"/>
          <p:cNvSpPr>
            <a:spLocks noGrp="1"/>
          </p:cNvSpPr>
          <p:nvPr>
            <p:ph type="dt" sz="quarter" idx="12"/>
          </p:nvPr>
        </p:nvSpPr>
        <p:spPr bwMode="auto">
          <a:xfrm>
            <a:off x="716929" y="6492875"/>
            <a:ext cx="66294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endParaRPr lang="de-DE" dirty="0"/>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Layout with Image (2)">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906252"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uppieren 13"/>
          <p:cNvGrpSpPr/>
          <p:nvPr userDrawn="1"/>
        </p:nvGrpSpPr>
        <p:grpSpPr>
          <a:xfrm>
            <a:off x="0" y="2891118"/>
            <a:ext cx="9144000" cy="3966882"/>
            <a:chOff x="0" y="2891118"/>
            <a:chExt cx="9144000" cy="3966882"/>
          </a:xfrm>
        </p:grpSpPr>
        <p:pic>
          <p:nvPicPr>
            <p:cNvPr id="15" name="Picture 1" descr="\\FFMSFPS003\d\Data\Departments\Creative Services &amp; Copy Shop\Intern\Corp.Design\Brand Evolution_2013\Vorlagen\Waben\Waben2.jpg"/>
            <p:cNvPicPr>
              <a:picLocks noChangeAspect="1" noChangeArrowheads="1"/>
            </p:cNvPicPr>
            <p:nvPr/>
          </p:nvPicPr>
          <p:blipFill>
            <a:blip r:embed="rId6" cstate="print"/>
            <a:srcRect/>
            <a:stretch>
              <a:fillRect/>
            </a:stretch>
          </p:blipFill>
          <p:spPr bwMode="auto">
            <a:xfrm>
              <a:off x="3143250" y="2911474"/>
              <a:ext cx="6000750" cy="3946526"/>
            </a:xfrm>
            <a:prstGeom prst="rect">
              <a:avLst/>
            </a:prstGeom>
            <a:noFill/>
          </p:spPr>
        </p:pic>
        <p:cxnSp>
          <p:nvCxnSpPr>
            <p:cNvPr id="16" name="Straight Connector 8"/>
            <p:cNvCxnSpPr/>
            <p:nvPr/>
          </p:nvCxnSpPr>
          <p:spPr>
            <a:xfrm>
              <a:off x="0" y="2891118"/>
              <a:ext cx="9144000" cy="0"/>
            </a:xfrm>
            <a:prstGeom prst="line">
              <a:avLst/>
            </a:prstGeom>
            <a:ln w="38100">
              <a:solidFill>
                <a:srgbClr val="69C0C9"/>
              </a:solidFill>
            </a:ln>
          </p:spPr>
          <p:style>
            <a:lnRef idx="1">
              <a:schemeClr val="accent1"/>
            </a:lnRef>
            <a:fillRef idx="0">
              <a:schemeClr val="accent1"/>
            </a:fillRef>
            <a:effectRef idx="0">
              <a:schemeClr val="accent1"/>
            </a:effectRef>
            <a:fontRef idx="minor">
              <a:schemeClr val="tx1"/>
            </a:fontRef>
          </p:style>
        </p:cxnSp>
      </p:grpSp>
      <p:sp>
        <p:nvSpPr>
          <p:cNvPr id="4098" name="Rectangle 2"/>
          <p:cNvSpPr>
            <a:spLocks noGrp="1" noChangeArrowheads="1"/>
          </p:cNvSpPr>
          <p:nvPr>
            <p:ph type="ctrTitle"/>
          </p:nvPr>
        </p:nvSpPr>
        <p:spPr>
          <a:xfrm>
            <a:off x="454025" y="1751013"/>
            <a:ext cx="7450138" cy="1050925"/>
          </a:xfrm>
        </p:spPr>
        <p:txBody>
          <a:bodyPr anchor="b"/>
          <a:lstStyle>
            <a:lvl1pPr>
              <a:defRPr sz="2400" cap="none" baseline="0"/>
            </a:lvl1pPr>
          </a:lstStyle>
          <a:p>
            <a:r>
              <a:rPr lang="de-DE" smtClean="0"/>
              <a:t>Titelmasterformat durch Klicken bearbeiten</a:t>
            </a:r>
            <a:endParaRPr lang="de-DE" dirty="0"/>
          </a:p>
        </p:txBody>
      </p:sp>
      <p:sp>
        <p:nvSpPr>
          <p:cNvPr id="4099" name="Rectangle 3"/>
          <p:cNvSpPr>
            <a:spLocks noGrp="1" noChangeArrowheads="1"/>
          </p:cNvSpPr>
          <p:nvPr>
            <p:ph type="subTitle" idx="1" hasCustomPrompt="1"/>
          </p:nvPr>
        </p:nvSpPr>
        <p:spPr>
          <a:xfrm>
            <a:off x="454025" y="2997200"/>
            <a:ext cx="7448550" cy="720000"/>
          </a:xfrm>
        </p:spPr>
        <p:txBody>
          <a:bodyPr/>
          <a:lstStyle>
            <a:lvl1pPr marL="0" indent="0">
              <a:spcBef>
                <a:spcPct val="40000"/>
              </a:spcBef>
              <a:buFont typeface="Verdana" pitchFamily="34" charset="0"/>
              <a:buNone/>
              <a:defRPr sz="1800" cap="none" baseline="0">
                <a:solidFill>
                  <a:srgbClr val="69C0C9"/>
                </a:solidFill>
              </a:defRPr>
            </a:lvl1pPr>
          </a:lstStyle>
          <a:p>
            <a:r>
              <a:rPr lang="de-DE" dirty="0" smtClean="0"/>
              <a:t>Name, Title</a:t>
            </a:r>
            <a:endParaRPr lang="de-DE" dirty="0"/>
          </a:p>
        </p:txBody>
      </p:sp>
      <p:sp>
        <p:nvSpPr>
          <p:cNvPr id="12" name="Date Placeholder 3"/>
          <p:cNvSpPr>
            <a:spLocks noGrp="1"/>
          </p:cNvSpPr>
          <p:nvPr>
            <p:ph type="dt" sz="half" idx="2"/>
          </p:nvPr>
        </p:nvSpPr>
        <p:spPr>
          <a:xfrm>
            <a:off x="460375" y="6217920"/>
            <a:ext cx="6629400" cy="39624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algn="l" defTabSz="914400" rtl="0" eaLnBrk="0" latinLnBrk="0" hangingPunct="0">
              <a:defRPr sz="1200" kern="1200">
                <a:solidFill>
                  <a:srgbClr val="002868"/>
                </a:solidFill>
                <a:latin typeface="+mn-lt"/>
                <a:ea typeface="+mn-ea"/>
                <a:cs typeface="+mn-cs"/>
              </a:defRPr>
            </a:lvl1pPr>
          </a:lstStyle>
          <a:p>
            <a:endParaRPr lang="de-DE" dirty="0"/>
          </a:p>
        </p:txBody>
      </p:sp>
      <p:pic>
        <p:nvPicPr>
          <p:cNvPr id="2" name="Picture 1" descr="IMSHlogo_RGB_300px_TM_IA.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58346" y="366713"/>
            <a:ext cx="2031629" cy="575628"/>
          </a:xfrm>
          <a:prstGeom prst="rect">
            <a:avLst/>
          </a:prstGeom>
        </p:spPr>
      </p:pic>
    </p:spTree>
    <p:extLst>
      <p:ext uri="{BB962C8B-B14F-4D97-AF65-F5344CB8AC3E}">
        <p14:creationId xmlns:p14="http://schemas.microsoft.com/office/powerpoint/2010/main" val="2268809085"/>
      </p:ext>
    </p:extLst>
  </p:cSld>
  <p:clrMapOvr>
    <a:masterClrMapping/>
  </p:clrMapOv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61962" y="1751013"/>
            <a:ext cx="8220075" cy="1050925"/>
          </a:xfrm>
        </p:spPr>
        <p:txBody>
          <a:bodyPr anchor="b"/>
          <a:lstStyle>
            <a:lvl1pPr>
              <a:defRPr sz="2400"/>
            </a:lvl1pPr>
          </a:lstStyle>
          <a:p>
            <a:r>
              <a:rPr lang="de-DE" noProof="0" smtClean="0"/>
              <a:t>Titelmasterformat durch Klicken bearbeiten</a:t>
            </a:r>
            <a:endParaRPr lang="de-DE" noProof="0" dirty="0"/>
          </a:p>
        </p:txBody>
      </p:sp>
      <p:sp>
        <p:nvSpPr>
          <p:cNvPr id="4099" name="Rectangle 3"/>
          <p:cNvSpPr>
            <a:spLocks noGrp="1" noChangeArrowheads="1"/>
          </p:cNvSpPr>
          <p:nvPr>
            <p:ph type="subTitle" idx="1"/>
          </p:nvPr>
        </p:nvSpPr>
        <p:spPr>
          <a:xfrm>
            <a:off x="454024" y="2997200"/>
            <a:ext cx="8221663" cy="1050925"/>
          </a:xfrm>
        </p:spPr>
        <p:txBody>
          <a:bodyPr/>
          <a:lstStyle>
            <a:lvl1pPr marL="0" indent="0">
              <a:spcBef>
                <a:spcPct val="40000"/>
              </a:spcBef>
              <a:buFont typeface="Verdana" pitchFamily="34" charset="0"/>
              <a:buNone/>
              <a:defRPr sz="1800" cap="none" baseline="0">
                <a:solidFill>
                  <a:srgbClr val="69C0C9"/>
                </a:solidFill>
              </a:defRPr>
            </a:lvl1pPr>
          </a:lstStyle>
          <a:p>
            <a:r>
              <a:rPr lang="de-DE" smtClean="0"/>
              <a:t>Formatvorlage des Untertitelmasters durch Klicken bearbeiten</a:t>
            </a:r>
            <a:endParaRPr lang="de-DE" dirty="0"/>
          </a:p>
        </p:txBody>
      </p:sp>
      <p:sp>
        <p:nvSpPr>
          <p:cNvPr id="5" name="Date Placeholder 3"/>
          <p:cNvSpPr>
            <a:spLocks noGrp="1"/>
          </p:cNvSpPr>
          <p:nvPr>
            <p:ph type="dt" sz="half" idx="2"/>
          </p:nvPr>
        </p:nvSpPr>
        <p:spPr>
          <a:xfrm>
            <a:off x="460375" y="6217920"/>
            <a:ext cx="6629400" cy="39624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algn="l" defTabSz="914400" rtl="0" eaLnBrk="0" latinLnBrk="0" hangingPunct="0">
              <a:defRPr sz="1200" kern="1200">
                <a:solidFill>
                  <a:srgbClr val="002868"/>
                </a:solidFill>
                <a:latin typeface="+mn-lt"/>
                <a:ea typeface="+mn-ea"/>
                <a:cs typeface="+mn-cs"/>
              </a:defRPr>
            </a:lvl1pPr>
          </a:lstStyle>
          <a:p>
            <a:endParaRPr lang="de-DE" dirty="0"/>
          </a:p>
        </p:txBody>
      </p:sp>
      <p:pic>
        <p:nvPicPr>
          <p:cNvPr id="8" name="Picture 7" descr="IMSHlogo_RGB_300px_TM_IA.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58346" y="366713"/>
            <a:ext cx="2031629" cy="575628"/>
          </a:xfrm>
          <a:prstGeom prst="rect">
            <a:avLst/>
          </a:prstGeom>
        </p:spPr>
      </p:pic>
    </p:spTree>
    <p:extLst>
      <p:ext uri="{BB962C8B-B14F-4D97-AF65-F5344CB8AC3E}">
        <p14:creationId xmlns:p14="http://schemas.microsoft.com/office/powerpoint/2010/main" val="2968512918"/>
      </p:ext>
    </p:extLst>
  </p:cSld>
  <p:clrMapOvr>
    <a:masterClrMapping/>
  </p:clrMapOv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54025" y="1"/>
            <a:ext cx="8221663" cy="836612"/>
          </a:xfrm>
        </p:spPr>
        <p:txBody>
          <a:bodyPr anchor="b"/>
          <a:lstStyle/>
          <a:p>
            <a:r>
              <a:rPr lang="de-DE" smtClean="0"/>
              <a:t>Titelmasterformat durch Klicken bearbeiten</a:t>
            </a:r>
            <a:endParaRPr lang="de-DE" dirty="0"/>
          </a:p>
        </p:txBody>
      </p:sp>
      <p:sp>
        <p:nvSpPr>
          <p:cNvPr id="3" name="Content Placeholder 2"/>
          <p:cNvSpPr>
            <a:spLocks noGrp="1"/>
          </p:cNvSpPr>
          <p:nvPr>
            <p:ph idx="1"/>
          </p:nvPr>
        </p:nvSpPr>
        <p:spPr>
          <a:xfrm>
            <a:off x="454025" y="1600200"/>
            <a:ext cx="8221663" cy="4387850"/>
          </a:xfrm>
        </p:spPr>
        <p:txBody>
          <a:bodyPr/>
          <a:lstStyle>
            <a:lvl1pPr>
              <a:buClr>
                <a:srgbClr val="69C0C9"/>
              </a:buClr>
              <a:defRPr sz="2000"/>
            </a:lvl1pPr>
            <a:lvl2pPr>
              <a:buClr>
                <a:srgbClr val="69C0C9"/>
              </a:buClr>
              <a:defRPr/>
            </a:lvl2pPr>
            <a:lvl3pPr>
              <a:buClr>
                <a:srgbClr val="69C0C9"/>
              </a:buClr>
              <a:defRPr/>
            </a:lvl3pPr>
            <a:lvl4pPr>
              <a:buClr>
                <a:srgbClr val="69C0C9"/>
              </a:buClr>
              <a:defRPr/>
            </a:lvl4pPr>
            <a:lvl5pPr>
              <a:buClr>
                <a:srgbClr val="69C0C9"/>
              </a:buClr>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4"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5"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8"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3627415005"/>
      </p:ext>
    </p:extLst>
  </p:cSld>
  <p:clrMapOvr>
    <a:masterClrMapping/>
  </p:clrMapOv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454025" y="-1"/>
            <a:ext cx="8221663" cy="836614"/>
          </a:xfrm>
        </p:spPr>
        <p:txBody>
          <a:bodyPr/>
          <a:lstStyle>
            <a:lvl1pPr>
              <a:defRPr>
                <a:solidFill>
                  <a:srgbClr val="002868"/>
                </a:solidFill>
              </a:defRPr>
            </a:lvl1pPr>
          </a:lstStyle>
          <a:p>
            <a:r>
              <a:rPr lang="de-DE" smtClean="0"/>
              <a:t>Titelmasterformat durch Klicken bearbeiten</a:t>
            </a:r>
            <a:endParaRPr lang="de-DE" dirty="0"/>
          </a:p>
        </p:txBody>
      </p:sp>
      <p:sp>
        <p:nvSpPr>
          <p:cNvPr id="3" name="Content Placeholder 2"/>
          <p:cNvSpPr>
            <a:spLocks noGrp="1"/>
          </p:cNvSpPr>
          <p:nvPr>
            <p:ph sz="half" idx="1"/>
          </p:nvPr>
        </p:nvSpPr>
        <p:spPr>
          <a:xfrm>
            <a:off x="454025" y="1600200"/>
            <a:ext cx="3951287" cy="4387850"/>
          </a:xfrm>
        </p:spPr>
        <p:txBody>
          <a:bodyPr/>
          <a:lstStyle>
            <a:lvl1pPr>
              <a:buClr>
                <a:srgbClr val="69C0C9"/>
              </a:buClr>
              <a:defRPr sz="2000">
                <a:solidFill>
                  <a:srgbClr val="002868"/>
                </a:solidFill>
              </a:defRPr>
            </a:lvl1pPr>
            <a:lvl2pPr>
              <a:buClr>
                <a:srgbClr val="69C0C9"/>
              </a:buClr>
              <a:defRPr sz="1600">
                <a:solidFill>
                  <a:srgbClr val="002868"/>
                </a:solidFill>
              </a:defRPr>
            </a:lvl2pPr>
            <a:lvl3pPr>
              <a:buClr>
                <a:srgbClr val="69C0C9"/>
              </a:buClr>
              <a:defRPr sz="1200">
                <a:solidFill>
                  <a:srgbClr val="002868"/>
                </a:solidFill>
              </a:defRPr>
            </a:lvl3pPr>
            <a:lvl4pPr>
              <a:buClr>
                <a:srgbClr val="69C0C9"/>
              </a:buClr>
              <a:defRPr sz="1200">
                <a:solidFill>
                  <a:srgbClr val="002868"/>
                </a:solidFill>
              </a:defRPr>
            </a:lvl4pPr>
            <a:lvl5pPr>
              <a:buClr>
                <a:srgbClr val="69C0C9"/>
              </a:buClr>
              <a:defRPr sz="1200">
                <a:solidFill>
                  <a:srgbClr val="002868"/>
                </a:solidFill>
              </a:defRPr>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Content Placeholder 3"/>
          <p:cNvSpPr>
            <a:spLocks noGrp="1"/>
          </p:cNvSpPr>
          <p:nvPr>
            <p:ph sz="half" idx="2"/>
          </p:nvPr>
        </p:nvSpPr>
        <p:spPr>
          <a:xfrm>
            <a:off x="4725480" y="1600200"/>
            <a:ext cx="3950208" cy="4387850"/>
          </a:xfrm>
        </p:spPr>
        <p:txBody>
          <a:bodyPr/>
          <a:lstStyle>
            <a:lvl1pPr>
              <a:buClr>
                <a:srgbClr val="69C0C9"/>
              </a:buClr>
              <a:defRPr sz="2000">
                <a:solidFill>
                  <a:srgbClr val="002868"/>
                </a:solidFill>
              </a:defRPr>
            </a:lvl1pPr>
            <a:lvl2pPr>
              <a:buClr>
                <a:srgbClr val="69C0C9"/>
              </a:buClr>
              <a:defRPr sz="1600">
                <a:solidFill>
                  <a:srgbClr val="002868"/>
                </a:solidFill>
              </a:defRPr>
            </a:lvl2pPr>
            <a:lvl3pPr>
              <a:buClr>
                <a:srgbClr val="69C0C9"/>
              </a:buClr>
              <a:defRPr sz="1200">
                <a:solidFill>
                  <a:srgbClr val="002868"/>
                </a:solidFill>
              </a:defRPr>
            </a:lvl3pPr>
            <a:lvl4pPr>
              <a:buClr>
                <a:srgbClr val="69C0C9"/>
              </a:buClr>
              <a:defRPr sz="1200">
                <a:solidFill>
                  <a:srgbClr val="002868"/>
                </a:solidFill>
              </a:defRPr>
            </a:lvl4pPr>
            <a:lvl5pPr>
              <a:buClr>
                <a:srgbClr val="69C0C9"/>
              </a:buClr>
              <a:defRPr sz="1200">
                <a:solidFill>
                  <a:srgbClr val="002868"/>
                </a:solidFill>
              </a:defRPr>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Date Placeholder 3"/>
          <p:cNvSpPr>
            <a:spLocks noGrp="1"/>
          </p:cNvSpPr>
          <p:nvPr>
            <p:ph type="dt" sz="half" idx="10"/>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0"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1"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12" name="Text Placeholder 4"/>
          <p:cNvSpPr>
            <a:spLocks noGrp="1"/>
          </p:cNvSpPr>
          <p:nvPr>
            <p:ph type="body" sz="quarter" idx="11"/>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1107923380"/>
      </p:ext>
    </p:extLst>
  </p:cSld>
  <p:clrMapOvr>
    <a:masterClrMapping/>
  </p:clrMapOv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4025" y="0"/>
            <a:ext cx="8232775" cy="836613"/>
          </a:xfrm>
        </p:spPr>
        <p:txBody>
          <a:bodyPr/>
          <a:lstStyle>
            <a:lvl1pPr>
              <a:defRPr>
                <a:solidFill>
                  <a:srgbClr val="002868"/>
                </a:solidFill>
              </a:defRPr>
            </a:lvl1pPr>
          </a:lstStyle>
          <a:p>
            <a:r>
              <a:rPr lang="de-DE" smtClean="0"/>
              <a:t>Titelmasterformat durch Klicken bearbeiten</a:t>
            </a:r>
            <a:endParaRPr lang="de-DE" dirty="0"/>
          </a:p>
        </p:txBody>
      </p:sp>
      <p:sp>
        <p:nvSpPr>
          <p:cNvPr id="3" name="Text Placeholder 2"/>
          <p:cNvSpPr>
            <a:spLocks noGrp="1"/>
          </p:cNvSpPr>
          <p:nvPr>
            <p:ph type="body" idx="1"/>
          </p:nvPr>
        </p:nvSpPr>
        <p:spPr>
          <a:xfrm>
            <a:off x="454025" y="1412776"/>
            <a:ext cx="3952875" cy="639762"/>
          </a:xfrm>
        </p:spPr>
        <p:txBody>
          <a:bodyPr anchor="b">
            <a:noAutofit/>
          </a:bodyPr>
          <a:lstStyle>
            <a:lvl1pPr marL="0" indent="0">
              <a:buNone/>
              <a:defRPr sz="1800" b="1">
                <a:solidFill>
                  <a:srgbClr val="00286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Content Placeholder 3"/>
          <p:cNvSpPr>
            <a:spLocks noGrp="1"/>
          </p:cNvSpPr>
          <p:nvPr>
            <p:ph sz="half" idx="2"/>
          </p:nvPr>
        </p:nvSpPr>
        <p:spPr>
          <a:xfrm>
            <a:off x="457200" y="2174875"/>
            <a:ext cx="3949700" cy="3951288"/>
          </a:xfrm>
        </p:spPr>
        <p:txBody>
          <a:bodyPr/>
          <a:lstStyle>
            <a:lvl1pPr>
              <a:buClr>
                <a:srgbClr val="69C0C9"/>
              </a:buClr>
              <a:defRPr sz="2000">
                <a:solidFill>
                  <a:srgbClr val="002868"/>
                </a:solidFill>
              </a:defRPr>
            </a:lvl1pPr>
            <a:lvl2pPr>
              <a:buClr>
                <a:srgbClr val="69C0C9"/>
              </a:buClr>
              <a:defRPr sz="1600">
                <a:solidFill>
                  <a:srgbClr val="002868"/>
                </a:solidFill>
              </a:defRPr>
            </a:lvl2pPr>
            <a:lvl3pPr>
              <a:buClr>
                <a:srgbClr val="69C0C9"/>
              </a:buClr>
              <a:defRPr sz="1200">
                <a:solidFill>
                  <a:srgbClr val="002868"/>
                </a:solidFill>
              </a:defRPr>
            </a:lvl3pPr>
            <a:lvl4pPr>
              <a:buClr>
                <a:srgbClr val="69C0C9"/>
              </a:buClr>
              <a:defRPr sz="1200">
                <a:solidFill>
                  <a:srgbClr val="002868"/>
                </a:solidFill>
              </a:defRPr>
            </a:lvl4pPr>
            <a:lvl5pPr>
              <a:buClr>
                <a:srgbClr val="69C0C9"/>
              </a:buClr>
              <a:defRPr sz="1200">
                <a:solidFill>
                  <a:srgbClr val="002868"/>
                </a:solidFill>
              </a:defRPr>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 Placeholder 4"/>
          <p:cNvSpPr>
            <a:spLocks noGrp="1"/>
          </p:cNvSpPr>
          <p:nvPr>
            <p:ph type="body" sz="quarter" idx="3"/>
          </p:nvPr>
        </p:nvSpPr>
        <p:spPr>
          <a:xfrm>
            <a:off x="4572001" y="1412776"/>
            <a:ext cx="4103687" cy="639762"/>
          </a:xfrm>
        </p:spPr>
        <p:txBody>
          <a:bodyPr anchor="b">
            <a:noAutofit/>
          </a:bodyPr>
          <a:lstStyle>
            <a:lvl1pPr marL="0" indent="0">
              <a:buNone/>
              <a:defRPr sz="1800" b="1">
                <a:solidFill>
                  <a:srgbClr val="00286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Content Placeholder 5"/>
          <p:cNvSpPr>
            <a:spLocks noGrp="1"/>
          </p:cNvSpPr>
          <p:nvPr>
            <p:ph sz="quarter" idx="4"/>
          </p:nvPr>
        </p:nvSpPr>
        <p:spPr>
          <a:xfrm>
            <a:off x="4572001" y="2174875"/>
            <a:ext cx="4103687" cy="3951288"/>
          </a:xfrm>
        </p:spPr>
        <p:txBody>
          <a:bodyPr/>
          <a:lstStyle>
            <a:lvl1pPr>
              <a:buClr>
                <a:srgbClr val="69C0C9"/>
              </a:buClr>
              <a:defRPr sz="2000">
                <a:solidFill>
                  <a:srgbClr val="002868"/>
                </a:solidFill>
              </a:defRPr>
            </a:lvl1pPr>
            <a:lvl2pPr>
              <a:buClr>
                <a:srgbClr val="69C0C9"/>
              </a:buClr>
              <a:defRPr sz="1600">
                <a:solidFill>
                  <a:srgbClr val="002868"/>
                </a:solidFill>
              </a:defRPr>
            </a:lvl2pPr>
            <a:lvl3pPr>
              <a:buClr>
                <a:srgbClr val="69C0C9"/>
              </a:buClr>
              <a:defRPr sz="1200">
                <a:solidFill>
                  <a:srgbClr val="002868"/>
                </a:solidFill>
              </a:defRPr>
            </a:lvl3pPr>
            <a:lvl4pPr>
              <a:buClr>
                <a:srgbClr val="69C0C9"/>
              </a:buClr>
              <a:defRPr sz="1200">
                <a:solidFill>
                  <a:srgbClr val="002868"/>
                </a:solidFill>
              </a:defRPr>
            </a:lvl4pPr>
            <a:lvl5pPr>
              <a:buClr>
                <a:srgbClr val="69C0C9"/>
              </a:buClr>
              <a:defRPr sz="1200">
                <a:solidFill>
                  <a:srgbClr val="002868"/>
                </a:solidFill>
              </a:defRPr>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Date Placeholder 3"/>
          <p:cNvSpPr>
            <a:spLocks noGrp="1"/>
          </p:cNvSpPr>
          <p:nvPr>
            <p:ph type="dt" sz="half" idx="10"/>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2" name="Footer Placeholder 4"/>
          <p:cNvSpPr>
            <a:spLocks noGrp="1"/>
          </p:cNvSpPr>
          <p:nvPr>
            <p:ph type="ftr" sz="quarter" idx="11"/>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3" name="Slide Number Placeholder 5"/>
          <p:cNvSpPr>
            <a:spLocks noGrp="1"/>
          </p:cNvSpPr>
          <p:nvPr>
            <p:ph type="sldNum" sz="quarter" idx="12"/>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10" name="Text Placeholder 4"/>
          <p:cNvSpPr>
            <a:spLocks noGrp="1"/>
          </p:cNvSpPr>
          <p:nvPr>
            <p:ph type="body" sz="quarter" idx="13"/>
          </p:nvPr>
        </p:nvSpPr>
        <p:spPr>
          <a:xfrm>
            <a:off x="454025" y="981075"/>
            <a:ext cx="8221663" cy="4445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678042746"/>
      </p:ext>
    </p:extLst>
  </p:cSld>
  <p:clrMapOvr>
    <a:masterClrMapping/>
  </p:clrMapOvr>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el und Diagramm">
    <p:spTree>
      <p:nvGrpSpPr>
        <p:cNvPr id="1" name=""/>
        <p:cNvGrpSpPr/>
        <p:nvPr/>
      </p:nvGrpSpPr>
      <p:grpSpPr>
        <a:xfrm>
          <a:off x="0" y="0"/>
          <a:ext cx="0" cy="0"/>
          <a:chOff x="0" y="0"/>
          <a:chExt cx="0" cy="0"/>
        </a:xfrm>
      </p:grpSpPr>
      <p:sp>
        <p:nvSpPr>
          <p:cNvPr id="2" name="Title 1"/>
          <p:cNvSpPr>
            <a:spLocks noGrp="1"/>
          </p:cNvSpPr>
          <p:nvPr>
            <p:ph type="title"/>
          </p:nvPr>
        </p:nvSpPr>
        <p:spPr>
          <a:xfrm>
            <a:off x="455613" y="-1"/>
            <a:ext cx="8220075" cy="836614"/>
          </a:xfrm>
        </p:spPr>
        <p:txBody>
          <a:bodyPr/>
          <a:lstStyle>
            <a:lvl1pPr>
              <a:defRPr>
                <a:solidFill>
                  <a:srgbClr val="002868"/>
                </a:solidFill>
              </a:defRPr>
            </a:lvl1pPr>
          </a:lstStyle>
          <a:p>
            <a:r>
              <a:rPr lang="de-DE" smtClean="0"/>
              <a:t>Titelmasterformat durch Klicken bearbeiten</a:t>
            </a:r>
            <a:endParaRPr lang="de-DE" dirty="0"/>
          </a:p>
        </p:txBody>
      </p:sp>
      <p:sp>
        <p:nvSpPr>
          <p:cNvPr id="3" name="Chart Placeholder 2"/>
          <p:cNvSpPr>
            <a:spLocks noGrp="1"/>
          </p:cNvSpPr>
          <p:nvPr>
            <p:ph type="chart" idx="1"/>
          </p:nvPr>
        </p:nvSpPr>
        <p:spPr>
          <a:xfrm>
            <a:off x="455613" y="1600199"/>
            <a:ext cx="8220075" cy="4386263"/>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8"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9"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0"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11"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3897963487"/>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harts">
    <p:spTree>
      <p:nvGrpSpPr>
        <p:cNvPr id="1" name=""/>
        <p:cNvGrpSpPr/>
        <p:nvPr/>
      </p:nvGrpSpPr>
      <p:grpSpPr>
        <a:xfrm>
          <a:off x="0" y="0"/>
          <a:ext cx="0" cy="0"/>
          <a:chOff x="0" y="0"/>
          <a:chExt cx="0" cy="0"/>
        </a:xfrm>
      </p:grpSpPr>
      <p:sp>
        <p:nvSpPr>
          <p:cNvPr id="2" name="Title 1"/>
          <p:cNvSpPr>
            <a:spLocks noGrp="1"/>
          </p:cNvSpPr>
          <p:nvPr>
            <p:ph type="title"/>
          </p:nvPr>
        </p:nvSpPr>
        <p:spPr>
          <a:xfrm>
            <a:off x="454025" y="-1"/>
            <a:ext cx="8221663" cy="836614"/>
          </a:xfrm>
        </p:spPr>
        <p:txBody>
          <a:bodyPr/>
          <a:lstStyle>
            <a:lvl1pPr>
              <a:defRPr>
                <a:solidFill>
                  <a:srgbClr val="002868"/>
                </a:solidFill>
              </a:defRPr>
            </a:lvl1pPr>
          </a:lstStyle>
          <a:p>
            <a:r>
              <a:rPr lang="de-DE" smtClean="0"/>
              <a:t>Titelmasterformat durch Klicken bearbeiten</a:t>
            </a:r>
            <a:endParaRPr lang="de-DE" dirty="0"/>
          </a:p>
        </p:txBody>
      </p:sp>
      <p:sp>
        <p:nvSpPr>
          <p:cNvPr id="12" name="Chart Placeholder 11"/>
          <p:cNvSpPr>
            <a:spLocks noGrp="1"/>
          </p:cNvSpPr>
          <p:nvPr>
            <p:ph type="chart" sz="quarter" idx="11"/>
          </p:nvPr>
        </p:nvSpPr>
        <p:spPr>
          <a:xfrm>
            <a:off x="454025" y="1601789"/>
            <a:ext cx="3946525" cy="4386262"/>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13" name="Chart Placeholder 11"/>
          <p:cNvSpPr>
            <a:spLocks noGrp="1"/>
          </p:cNvSpPr>
          <p:nvPr>
            <p:ph type="chart" sz="quarter" idx="12"/>
          </p:nvPr>
        </p:nvSpPr>
        <p:spPr>
          <a:xfrm>
            <a:off x="4729163" y="1601789"/>
            <a:ext cx="3946525" cy="4386262"/>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9"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0"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1"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14"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2055414759"/>
      </p:ext>
    </p:extLst>
  </p:cSld>
  <p:clrMapOvr>
    <a:masterClrMapping/>
  </p:clrMapOvr>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2 Charts">
    <p:spTree>
      <p:nvGrpSpPr>
        <p:cNvPr id="1" name=""/>
        <p:cNvGrpSpPr/>
        <p:nvPr/>
      </p:nvGrpSpPr>
      <p:grpSpPr>
        <a:xfrm>
          <a:off x="0" y="0"/>
          <a:ext cx="0" cy="0"/>
          <a:chOff x="0" y="0"/>
          <a:chExt cx="0" cy="0"/>
        </a:xfrm>
      </p:grpSpPr>
      <p:sp>
        <p:nvSpPr>
          <p:cNvPr id="2" name="Title 1"/>
          <p:cNvSpPr>
            <a:spLocks noGrp="1"/>
          </p:cNvSpPr>
          <p:nvPr>
            <p:ph type="title"/>
          </p:nvPr>
        </p:nvSpPr>
        <p:spPr>
          <a:xfrm>
            <a:off x="454025" y="-1"/>
            <a:ext cx="8221663" cy="836614"/>
          </a:xfrm>
        </p:spPr>
        <p:txBody>
          <a:bodyPr/>
          <a:lstStyle>
            <a:lvl1pPr>
              <a:defRPr>
                <a:solidFill>
                  <a:srgbClr val="002868"/>
                </a:solidFill>
              </a:defRPr>
            </a:lvl1pPr>
          </a:lstStyle>
          <a:p>
            <a:r>
              <a:rPr lang="de-DE" smtClean="0"/>
              <a:t>Titelmasterformat durch Klicken bearbeiten</a:t>
            </a:r>
            <a:endParaRPr lang="de-DE" dirty="0"/>
          </a:p>
        </p:txBody>
      </p:sp>
      <p:sp>
        <p:nvSpPr>
          <p:cNvPr id="12" name="Chart Placeholder 11"/>
          <p:cNvSpPr>
            <a:spLocks noGrp="1"/>
          </p:cNvSpPr>
          <p:nvPr>
            <p:ph type="chart" sz="quarter" idx="11"/>
          </p:nvPr>
        </p:nvSpPr>
        <p:spPr>
          <a:xfrm>
            <a:off x="454025" y="1601789"/>
            <a:ext cx="3946525" cy="4386262"/>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13" name="Chart Placeholder 11"/>
          <p:cNvSpPr>
            <a:spLocks noGrp="1"/>
          </p:cNvSpPr>
          <p:nvPr>
            <p:ph type="chart" sz="quarter" idx="12"/>
          </p:nvPr>
        </p:nvSpPr>
        <p:spPr>
          <a:xfrm>
            <a:off x="4729163" y="1601789"/>
            <a:ext cx="3946525" cy="4386262"/>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9"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0"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1"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14"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2055414759"/>
      </p:ext>
    </p:extLst>
  </p:cSld>
  <p:clrMapOvr>
    <a:masterClrMapping/>
  </p:clrMapOvr>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4 Content Layout: Charts">
    <p:spTree>
      <p:nvGrpSpPr>
        <p:cNvPr id="1" name=""/>
        <p:cNvGrpSpPr/>
        <p:nvPr/>
      </p:nvGrpSpPr>
      <p:grpSpPr>
        <a:xfrm>
          <a:off x="0" y="0"/>
          <a:ext cx="0" cy="0"/>
          <a:chOff x="0" y="0"/>
          <a:chExt cx="0" cy="0"/>
        </a:xfrm>
      </p:grpSpPr>
      <p:sp>
        <p:nvSpPr>
          <p:cNvPr id="2" name="Title 1"/>
          <p:cNvSpPr>
            <a:spLocks noGrp="1"/>
          </p:cNvSpPr>
          <p:nvPr>
            <p:ph type="title"/>
          </p:nvPr>
        </p:nvSpPr>
        <p:spPr>
          <a:xfrm>
            <a:off x="454025" y="-1"/>
            <a:ext cx="8221663" cy="836614"/>
          </a:xfrm>
        </p:spPr>
        <p:txBody>
          <a:bodyPr/>
          <a:lstStyle>
            <a:lvl1pPr>
              <a:defRPr>
                <a:solidFill>
                  <a:srgbClr val="002868"/>
                </a:solidFill>
              </a:defRPr>
            </a:lvl1pPr>
          </a:lstStyle>
          <a:p>
            <a:r>
              <a:rPr lang="de-DE" smtClean="0"/>
              <a:t>Titelmasterformat durch Klicken bearbeiten</a:t>
            </a:r>
            <a:endParaRPr lang="de-DE" dirty="0"/>
          </a:p>
        </p:txBody>
      </p:sp>
      <p:sp>
        <p:nvSpPr>
          <p:cNvPr id="12" name="Chart Placeholder 11"/>
          <p:cNvSpPr>
            <a:spLocks noGrp="1"/>
          </p:cNvSpPr>
          <p:nvPr>
            <p:ph type="chart" sz="quarter" idx="11"/>
          </p:nvPr>
        </p:nvSpPr>
        <p:spPr>
          <a:xfrm>
            <a:off x="454025" y="1600200"/>
            <a:ext cx="3946525" cy="2108200"/>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13" name="Chart Placeholder 11"/>
          <p:cNvSpPr>
            <a:spLocks noGrp="1"/>
          </p:cNvSpPr>
          <p:nvPr>
            <p:ph type="chart" sz="quarter" idx="12"/>
          </p:nvPr>
        </p:nvSpPr>
        <p:spPr>
          <a:xfrm>
            <a:off x="4729163" y="1600200"/>
            <a:ext cx="3946525" cy="2108200"/>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14" name="Chart Placeholder 11"/>
          <p:cNvSpPr>
            <a:spLocks noGrp="1"/>
          </p:cNvSpPr>
          <p:nvPr>
            <p:ph type="chart" sz="quarter" idx="13"/>
          </p:nvPr>
        </p:nvSpPr>
        <p:spPr>
          <a:xfrm>
            <a:off x="454025" y="3879850"/>
            <a:ext cx="3946525" cy="2108200"/>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15" name="Chart Placeholder 11"/>
          <p:cNvSpPr>
            <a:spLocks noGrp="1"/>
          </p:cNvSpPr>
          <p:nvPr>
            <p:ph type="chart" sz="quarter" idx="14"/>
          </p:nvPr>
        </p:nvSpPr>
        <p:spPr>
          <a:xfrm>
            <a:off x="4729163" y="3879850"/>
            <a:ext cx="3946525" cy="2108200"/>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11"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6"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7"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18"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2754049483"/>
      </p:ext>
    </p:extLst>
  </p:cSld>
  <p:clrMapOvr>
    <a:masterClrMapping/>
  </p:clrMapOvr>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2 Content Layout: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4025" y="-1"/>
            <a:ext cx="8221663" cy="836614"/>
          </a:xfrm>
        </p:spPr>
        <p:txBody>
          <a:bodyPr/>
          <a:lstStyle>
            <a:lvl1pPr>
              <a:defRPr>
                <a:solidFill>
                  <a:srgbClr val="002868"/>
                </a:solidFill>
              </a:defRPr>
            </a:lvl1pPr>
          </a:lstStyle>
          <a:p>
            <a:r>
              <a:rPr lang="de-DE" smtClean="0"/>
              <a:t>Titelmasterformat durch Klicken bearbeiten</a:t>
            </a:r>
            <a:endParaRPr lang="de-DE" dirty="0"/>
          </a:p>
        </p:txBody>
      </p:sp>
      <p:sp>
        <p:nvSpPr>
          <p:cNvPr id="4" name="Content Placeholder 3"/>
          <p:cNvSpPr>
            <a:spLocks noGrp="1"/>
          </p:cNvSpPr>
          <p:nvPr>
            <p:ph sz="half" idx="2"/>
          </p:nvPr>
        </p:nvSpPr>
        <p:spPr>
          <a:xfrm>
            <a:off x="4725480" y="1601788"/>
            <a:ext cx="3950208" cy="4386262"/>
          </a:xfrm>
        </p:spPr>
        <p:txBody>
          <a:bodyPr/>
          <a:lstStyle>
            <a:lvl1pPr>
              <a:buClr>
                <a:srgbClr val="69C0C9"/>
              </a:buClr>
              <a:defRPr sz="2000">
                <a:solidFill>
                  <a:srgbClr val="002868"/>
                </a:solidFill>
              </a:defRPr>
            </a:lvl1pPr>
            <a:lvl2pPr>
              <a:buClr>
                <a:srgbClr val="69C0C9"/>
              </a:buClr>
              <a:defRPr sz="1600">
                <a:solidFill>
                  <a:srgbClr val="002868"/>
                </a:solidFill>
              </a:defRPr>
            </a:lvl2pPr>
            <a:lvl3pPr>
              <a:buClr>
                <a:srgbClr val="69C0C9"/>
              </a:buClr>
              <a:defRPr sz="1200">
                <a:solidFill>
                  <a:srgbClr val="002868"/>
                </a:solidFill>
              </a:defRPr>
            </a:lvl3pPr>
            <a:lvl4pPr>
              <a:buClr>
                <a:srgbClr val="69C0C9"/>
              </a:buClr>
              <a:defRPr sz="1200">
                <a:solidFill>
                  <a:srgbClr val="002868"/>
                </a:solidFill>
              </a:defRPr>
            </a:lvl4pPr>
            <a:lvl5pPr>
              <a:buClr>
                <a:srgbClr val="69C0C9"/>
              </a:buClr>
              <a:defRPr sz="1200">
                <a:solidFill>
                  <a:srgbClr val="002868"/>
                </a:solidFill>
              </a:defRPr>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Chart Placeholder 6"/>
          <p:cNvSpPr>
            <a:spLocks noGrp="1"/>
          </p:cNvSpPr>
          <p:nvPr>
            <p:ph type="chart" sz="quarter" idx="11"/>
          </p:nvPr>
        </p:nvSpPr>
        <p:spPr>
          <a:xfrm>
            <a:off x="454025" y="1601789"/>
            <a:ext cx="3946525" cy="4386262"/>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10" name="Date Placeholder 3"/>
          <p:cNvSpPr>
            <a:spLocks noGrp="1"/>
          </p:cNvSpPr>
          <p:nvPr>
            <p:ph type="dt" sz="half" idx="1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1"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2"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9"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3651296897"/>
      </p:ext>
    </p:extLst>
  </p:cSld>
  <p:clrMapOvr>
    <a:masterClrMapping/>
  </p:clrMapOvr>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0"/>
            <a:ext cx="8226425" cy="836613"/>
          </a:xfrm>
        </p:spPr>
        <p:txBody>
          <a:bodyPr anchor="b"/>
          <a:lstStyle/>
          <a:p>
            <a:r>
              <a:rPr lang="de-DE" smtClean="0"/>
              <a:t>Titelmasterformat durch Klicken bearbeiten</a:t>
            </a:r>
            <a:endParaRPr lang="de-DE" dirty="0"/>
          </a:p>
        </p:txBody>
      </p:sp>
      <p:sp>
        <p:nvSpPr>
          <p:cNvPr id="3" name="Content Placeholder 2"/>
          <p:cNvSpPr>
            <a:spLocks noGrp="1"/>
          </p:cNvSpPr>
          <p:nvPr>
            <p:ph idx="1"/>
          </p:nvPr>
        </p:nvSpPr>
        <p:spPr>
          <a:xfrm>
            <a:off x="454025" y="1601788"/>
            <a:ext cx="8221663" cy="4386262"/>
          </a:xfrm>
        </p:spPr>
        <p:txBody>
          <a:bodyPr/>
          <a:lstStyle>
            <a:lvl1pPr>
              <a:buClr>
                <a:srgbClr val="69C0C9"/>
              </a:buClr>
              <a:defRPr sz="2000"/>
            </a:lvl1pPr>
            <a:lvl2pPr>
              <a:buClr>
                <a:srgbClr val="69C0C9"/>
              </a:buClr>
              <a:defRPr/>
            </a:lvl2pPr>
            <a:lvl3pPr>
              <a:buClr>
                <a:srgbClr val="69C0C9"/>
              </a:buClr>
              <a:defRPr/>
            </a:lvl3pPr>
            <a:lvl4pPr>
              <a:buClr>
                <a:srgbClr val="69C0C9"/>
              </a:buClr>
              <a:defRPr/>
            </a:lvl4pPr>
            <a:lvl5pPr>
              <a:buClr>
                <a:srgbClr val="69C0C9"/>
              </a:buClr>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4"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5"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8" name="Text Placeholder 4"/>
          <p:cNvSpPr>
            <a:spLocks noGrp="1"/>
          </p:cNvSpPr>
          <p:nvPr>
            <p:ph type="body" sz="quarter" idx="10"/>
          </p:nvPr>
        </p:nvSpPr>
        <p:spPr>
          <a:xfrm>
            <a:off x="454025" y="981074"/>
            <a:ext cx="8221663" cy="647701"/>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3859721166"/>
      </p:ext>
    </p:extLst>
  </p:cSld>
  <p:clrMapOvr>
    <a:masterClrMapping/>
  </p:clrMapOvr>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0"/>
            <a:ext cx="8226425" cy="836613"/>
          </a:xfrm>
        </p:spPr>
        <p:txBody>
          <a:bodyPr anchor="b"/>
          <a:lstStyle/>
          <a:p>
            <a:r>
              <a:rPr lang="de-DE" smtClean="0"/>
              <a:t>Titelmasterformat durch Klicken bearbeiten</a:t>
            </a:r>
            <a:endParaRPr lang="de-DE" dirty="0"/>
          </a:p>
        </p:txBody>
      </p:sp>
      <p:sp>
        <p:nvSpPr>
          <p:cNvPr id="3" name="Content Placeholder 2"/>
          <p:cNvSpPr>
            <a:spLocks noGrp="1"/>
          </p:cNvSpPr>
          <p:nvPr>
            <p:ph idx="1"/>
          </p:nvPr>
        </p:nvSpPr>
        <p:spPr/>
        <p:txBody>
          <a:bodyPr/>
          <a:lstStyle>
            <a:lvl1pPr>
              <a:buClr>
                <a:srgbClr val="69C0C9"/>
              </a:buClr>
              <a:defRPr sz="2000"/>
            </a:lvl1pPr>
            <a:lvl2pPr>
              <a:buClr>
                <a:srgbClr val="69C0C9"/>
              </a:buClr>
              <a:defRPr/>
            </a:lvl2pPr>
            <a:lvl3pPr>
              <a:buClr>
                <a:srgbClr val="69C0C9"/>
              </a:buClr>
              <a:defRPr/>
            </a:lvl3pPr>
            <a:lvl4pPr>
              <a:buClr>
                <a:srgbClr val="69C0C9"/>
              </a:buClr>
              <a:defRPr/>
            </a:lvl4pPr>
            <a:lvl5pPr>
              <a:buClr>
                <a:srgbClr val="69C0C9"/>
              </a:buClr>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4"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5"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8"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704476803"/>
      </p:ext>
    </p:extLst>
  </p:cSld>
  <p:clrMapOvr>
    <a:masterClrMapping/>
  </p:clrMapOvr>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el, Text und ClipAr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07276"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sz="half" idx="1"/>
          </p:nvPr>
        </p:nvSpPr>
        <p:spPr>
          <a:xfrm>
            <a:off x="454025" y="1601788"/>
            <a:ext cx="4037012" cy="43846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ClipArt Placeholder 3"/>
          <p:cNvSpPr>
            <a:spLocks noGrp="1"/>
          </p:cNvSpPr>
          <p:nvPr>
            <p:ph type="clipArt" sz="half" idx="2"/>
          </p:nvPr>
        </p:nvSpPr>
        <p:spPr>
          <a:xfrm>
            <a:off x="4645025" y="1601788"/>
            <a:ext cx="4037013" cy="4384675"/>
          </a:xfrm>
        </p:spPr>
        <p:txBody>
          <a:bodyPr/>
          <a:lstStyle/>
          <a:p>
            <a:pPr lvl="0"/>
            <a:r>
              <a:rPr lang="de-DE" noProof="0" smtClean="0"/>
              <a:t>ClipArt durch Klicken auf Symbol hinzufügen</a:t>
            </a:r>
            <a:endParaRPr lang="de-DE" noProof="0" dirty="0" smtClean="0"/>
          </a:p>
        </p:txBody>
      </p:sp>
      <p:sp>
        <p:nvSpPr>
          <p:cNvPr id="12" name="Footer Placeholder 11"/>
          <p:cNvSpPr>
            <a:spLocks noGrp="1"/>
          </p:cNvSpPr>
          <p:nvPr>
            <p:ph type="ftr" sz="quarter" idx="10"/>
          </p:nvPr>
        </p:nvSpPr>
        <p:spPr bwMode="auto">
          <a:xfrm>
            <a:off x="481330" y="6356350"/>
            <a:ext cx="68580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02868"/>
                </a:solidFill>
                <a:effectLst/>
                <a:latin typeface="Verdana"/>
              </a:defRPr>
            </a:lvl1pPr>
          </a:lstStyle>
          <a:p>
            <a:r>
              <a:rPr lang="de-DE" smtClean="0"/>
              <a:t>© 2015, IMS HEALTH</a:t>
            </a:r>
            <a:endParaRPr lang="de-DE"/>
          </a:p>
        </p:txBody>
      </p:sp>
      <p:sp>
        <p:nvSpPr>
          <p:cNvPr id="13" name="Slide Number Placeholder 12"/>
          <p:cNvSpPr>
            <a:spLocks noGrp="1"/>
          </p:cNvSpPr>
          <p:nvPr>
            <p:ph type="sldNum" sz="quarter" idx="11"/>
          </p:nvPr>
        </p:nvSpPr>
        <p:spPr bwMode="auto">
          <a:xfrm>
            <a:off x="481330" y="6492875"/>
            <a:ext cx="2286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02868"/>
                </a:solidFill>
                <a:effectLst/>
                <a:latin typeface="Verdana"/>
              </a:defRPr>
            </a:lvl1pPr>
          </a:lstStyle>
          <a:p>
            <a:fld id="{0BC549CF-B437-44E1-9F45-BC18BDAE5EBC}" type="slidenum">
              <a:rPr lang="de-DE" smtClean="0"/>
              <a:pPr/>
              <a:t>‹Nr.›</a:t>
            </a:fld>
            <a:endParaRPr lang="de-DE"/>
          </a:p>
        </p:txBody>
      </p:sp>
      <p:sp>
        <p:nvSpPr>
          <p:cNvPr id="14" name="Date Placeholder 13"/>
          <p:cNvSpPr>
            <a:spLocks noGrp="1"/>
          </p:cNvSpPr>
          <p:nvPr>
            <p:ph type="dt" sz="quarter" idx="12"/>
          </p:nvPr>
        </p:nvSpPr>
        <p:spPr bwMode="auto">
          <a:xfrm>
            <a:off x="716929" y="6492875"/>
            <a:ext cx="66294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02868"/>
                </a:solidFill>
                <a:effectLst/>
                <a:latin typeface="Verdana"/>
              </a:defRPr>
            </a:lvl1pPr>
          </a:lstStyle>
          <a:p>
            <a:endParaRPr lang="de-DE" dirty="0"/>
          </a:p>
        </p:txBody>
      </p:sp>
      <p:sp>
        <p:nvSpPr>
          <p:cNvPr id="9" name="Title 1"/>
          <p:cNvSpPr>
            <a:spLocks noGrp="1"/>
          </p:cNvSpPr>
          <p:nvPr>
            <p:ph type="title"/>
          </p:nvPr>
        </p:nvSpPr>
        <p:spPr>
          <a:xfrm>
            <a:off x="454025" y="-1"/>
            <a:ext cx="8226425" cy="836614"/>
          </a:xfrm>
        </p:spPr>
        <p:txBody>
          <a:bodyPr/>
          <a:lstStyle/>
          <a:p>
            <a:r>
              <a:rPr lang="de-DE" smtClean="0"/>
              <a:t>Titelmasterformat durch Klicken bearbeiten</a:t>
            </a:r>
            <a:endParaRPr lang="de-DE" dirty="0"/>
          </a:p>
        </p:txBody>
      </p:sp>
      <p:sp>
        <p:nvSpPr>
          <p:cNvPr id="11" name="Text Placeholder 4"/>
          <p:cNvSpPr>
            <a:spLocks noGrp="1"/>
          </p:cNvSpPr>
          <p:nvPr>
            <p:ph type="body" sz="quarter" idx="13"/>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el und Tabell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08300"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able Placeholder 2"/>
          <p:cNvSpPr>
            <a:spLocks noGrp="1"/>
          </p:cNvSpPr>
          <p:nvPr>
            <p:ph type="tbl" idx="1"/>
          </p:nvPr>
        </p:nvSpPr>
        <p:spPr>
          <a:xfrm>
            <a:off x="455613" y="1601788"/>
            <a:ext cx="8226425" cy="4384675"/>
          </a:xfrm>
        </p:spPr>
        <p:txBody>
          <a:bodyPr/>
          <a:lstStyle/>
          <a:p>
            <a:pPr lvl="0"/>
            <a:r>
              <a:rPr lang="de-DE" noProof="0" smtClean="0"/>
              <a:t>Tabelle durch Klicken auf Symbol hinzufügen</a:t>
            </a:r>
          </a:p>
        </p:txBody>
      </p:sp>
      <p:sp>
        <p:nvSpPr>
          <p:cNvPr id="11" name="Footer Placeholder 11"/>
          <p:cNvSpPr>
            <a:spLocks noGrp="1"/>
          </p:cNvSpPr>
          <p:nvPr>
            <p:ph type="ftr" sz="quarter" idx="10"/>
          </p:nvPr>
        </p:nvSpPr>
        <p:spPr bwMode="auto">
          <a:xfrm>
            <a:off x="481330" y="6356350"/>
            <a:ext cx="68580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02868"/>
                </a:solidFill>
                <a:effectLst/>
                <a:latin typeface="Verdana"/>
              </a:defRPr>
            </a:lvl1pPr>
          </a:lstStyle>
          <a:p>
            <a:r>
              <a:rPr lang="de-DE" smtClean="0"/>
              <a:t>© 2015, IMS HEALTH</a:t>
            </a:r>
            <a:endParaRPr lang="de-DE"/>
          </a:p>
        </p:txBody>
      </p:sp>
      <p:sp>
        <p:nvSpPr>
          <p:cNvPr id="12" name="Slide Number Placeholder 12"/>
          <p:cNvSpPr>
            <a:spLocks noGrp="1"/>
          </p:cNvSpPr>
          <p:nvPr>
            <p:ph type="sldNum" sz="quarter" idx="11"/>
          </p:nvPr>
        </p:nvSpPr>
        <p:spPr bwMode="auto">
          <a:xfrm>
            <a:off x="481330" y="6492875"/>
            <a:ext cx="2286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02868"/>
                </a:solidFill>
                <a:effectLst/>
                <a:latin typeface="Verdana"/>
              </a:defRPr>
            </a:lvl1pPr>
          </a:lstStyle>
          <a:p>
            <a:fld id="{0BC549CF-B437-44E1-9F45-BC18BDAE5EBC}" type="slidenum">
              <a:rPr lang="de-DE" smtClean="0"/>
              <a:pPr/>
              <a:t>‹Nr.›</a:t>
            </a:fld>
            <a:endParaRPr lang="de-DE"/>
          </a:p>
        </p:txBody>
      </p:sp>
      <p:sp>
        <p:nvSpPr>
          <p:cNvPr id="13" name="Date Placeholder 13"/>
          <p:cNvSpPr>
            <a:spLocks noGrp="1"/>
          </p:cNvSpPr>
          <p:nvPr>
            <p:ph type="dt" sz="quarter" idx="12"/>
          </p:nvPr>
        </p:nvSpPr>
        <p:spPr bwMode="auto">
          <a:xfrm>
            <a:off x="716929" y="6492875"/>
            <a:ext cx="66294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02868"/>
                </a:solidFill>
                <a:effectLst/>
                <a:latin typeface="Verdana"/>
              </a:defRPr>
            </a:lvl1pPr>
          </a:lstStyle>
          <a:p>
            <a:endParaRPr lang="de-DE" dirty="0"/>
          </a:p>
        </p:txBody>
      </p:sp>
      <p:sp>
        <p:nvSpPr>
          <p:cNvPr id="8" name="Title 1"/>
          <p:cNvSpPr>
            <a:spLocks noGrp="1"/>
          </p:cNvSpPr>
          <p:nvPr>
            <p:ph type="title"/>
          </p:nvPr>
        </p:nvSpPr>
        <p:spPr>
          <a:xfrm>
            <a:off x="454025" y="-1"/>
            <a:ext cx="8226425" cy="836614"/>
          </a:xfrm>
        </p:spPr>
        <p:txBody>
          <a:bodyPr/>
          <a:lstStyle/>
          <a:p>
            <a:r>
              <a:rPr lang="de-DE" smtClean="0"/>
              <a:t>Titelmasterformat durch Klicken bearbeiten</a:t>
            </a:r>
            <a:endParaRPr lang="de-DE" dirty="0"/>
          </a:p>
        </p:txBody>
      </p:sp>
      <p:sp>
        <p:nvSpPr>
          <p:cNvPr id="10" name="Text Placeholder 4"/>
          <p:cNvSpPr>
            <a:spLocks noGrp="1"/>
          </p:cNvSpPr>
          <p:nvPr>
            <p:ph type="body" sz="quarter" idx="13"/>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09324"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8787" y="-1"/>
            <a:ext cx="8226425" cy="836614"/>
          </a:xfrm>
        </p:spPr>
        <p:txBody>
          <a:bodyPr/>
          <a:lstStyle/>
          <a:p>
            <a:r>
              <a:rPr lang="de-DE" smtClean="0"/>
              <a:t>Titelmasterformat durch Klicken bearbeiten</a:t>
            </a:r>
            <a:endParaRPr lang="de-DE" dirty="0"/>
          </a:p>
        </p:txBody>
      </p:sp>
      <p:sp>
        <p:nvSpPr>
          <p:cNvPr id="6"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endParaRPr lang="de-DE" dirty="0">
              <a:solidFill>
                <a:srgbClr val="002868"/>
              </a:solidFill>
            </a:endParaRPr>
          </a:p>
        </p:txBody>
      </p:sp>
      <p:sp>
        <p:nvSpPr>
          <p:cNvPr id="10"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r>
              <a:rPr lang="de-DE" smtClean="0">
                <a:solidFill>
                  <a:srgbClr val="002868"/>
                </a:solidFill>
              </a:rPr>
              <a:t>© 2015, IMS HEALTH</a:t>
            </a:r>
            <a:endParaRPr lang="de-DE" dirty="0">
              <a:solidFill>
                <a:srgbClr val="002868"/>
              </a:solidFill>
            </a:endParaRPr>
          </a:p>
        </p:txBody>
      </p:sp>
      <p:sp>
        <p:nvSpPr>
          <p:cNvPr id="11"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fld id="{078CA1E6-1B09-488D-A1FF-E8A47C315D27}" type="slidenum">
              <a:rPr lang="de-DE" smtClean="0">
                <a:solidFill>
                  <a:srgbClr val="002868"/>
                </a:solidFill>
              </a:rPr>
              <a:pPr/>
              <a:t>‹Nr.›</a:t>
            </a:fld>
            <a:endParaRPr lang="de-DE">
              <a:solidFill>
                <a:srgbClr val="002868"/>
              </a:solidFill>
            </a:endParaRPr>
          </a:p>
        </p:txBody>
      </p:sp>
      <p:sp>
        <p:nvSpPr>
          <p:cNvPr id="9"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Date Placeholder 3"/>
          <p:cNvSpPr>
            <a:spLocks noGrp="1"/>
          </p:cNvSpPr>
          <p:nvPr>
            <p:ph type="dt" sz="half" idx="12"/>
            <p:custDataLst>
              <p:tags r:id="rId1"/>
            </p:custDataLst>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endParaRPr lang="de-DE" dirty="0">
              <a:solidFill>
                <a:srgbClr val="002868"/>
              </a:solidFill>
            </a:endParaRPr>
          </a:p>
        </p:txBody>
      </p:sp>
      <p:sp>
        <p:nvSpPr>
          <p:cNvPr id="4" name="Footer Placeholder 4"/>
          <p:cNvSpPr>
            <a:spLocks noGrp="1"/>
          </p:cNvSpPr>
          <p:nvPr>
            <p:ph type="ftr" sz="quarter" idx="3"/>
            <p:custDataLst>
              <p:tags r:id="rId2"/>
            </p:custDataLst>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r>
              <a:rPr lang="de-DE" smtClean="0">
                <a:solidFill>
                  <a:srgbClr val="002868"/>
                </a:solidFill>
              </a:rPr>
              <a:t>© 2015, IMS HEALTH</a:t>
            </a:r>
            <a:endParaRPr lang="de-DE" dirty="0">
              <a:solidFill>
                <a:srgbClr val="002868"/>
              </a:solidFill>
            </a:endParaRPr>
          </a:p>
        </p:txBody>
      </p:sp>
      <p:sp>
        <p:nvSpPr>
          <p:cNvPr id="5" name="Slide Number Placeholder 5"/>
          <p:cNvSpPr>
            <a:spLocks noGrp="1"/>
          </p:cNvSpPr>
          <p:nvPr>
            <p:ph type="sldNum" sz="quarter" idx="4"/>
            <p:custDataLst>
              <p:tags r:id="rId3"/>
            </p:custDataLst>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fld id="{078CA1E6-1B09-488D-A1FF-E8A47C315D27}" type="slidenum">
              <a:rPr lang="de-DE" smtClean="0">
                <a:solidFill>
                  <a:srgbClr val="002868"/>
                </a:solidFill>
              </a:rPr>
              <a:pPr/>
              <a:t>‹Nr.›</a:t>
            </a:fld>
            <a:endParaRPr lang="de-DE">
              <a:solidFill>
                <a:srgbClr val="002868"/>
              </a:solidFill>
            </a:endParaRPr>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10348"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el 3"/>
          <p:cNvSpPr>
            <a:spLocks noGrp="1"/>
          </p:cNvSpPr>
          <p:nvPr>
            <p:ph type="title"/>
          </p:nvPr>
        </p:nvSpPr>
        <p:spPr>
          <a:xfrm>
            <a:off x="454025" y="-1"/>
            <a:ext cx="8221663" cy="836614"/>
          </a:xfrm>
        </p:spPr>
        <p:txBody>
          <a:bodyPr/>
          <a:lstStyle/>
          <a:p>
            <a:r>
              <a:rPr lang="de-DE" smtClean="0"/>
              <a:t>Titelmasterformat durch Klicken bearbeiten</a:t>
            </a:r>
            <a:endParaRPr lang="de-DE" dirty="0"/>
          </a:p>
        </p:txBody>
      </p:sp>
      <p:sp>
        <p:nvSpPr>
          <p:cNvPr id="3" name="Footer Placeholder 11"/>
          <p:cNvSpPr>
            <a:spLocks noGrp="1"/>
          </p:cNvSpPr>
          <p:nvPr>
            <p:ph type="ftr" sz="quarter" idx="10"/>
          </p:nvPr>
        </p:nvSpPr>
        <p:spPr bwMode="auto">
          <a:xfrm>
            <a:off x="481330" y="6356350"/>
            <a:ext cx="68580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r>
              <a:rPr lang="de-DE" smtClean="0"/>
              <a:t>© 2015, IMS HEALTH</a:t>
            </a:r>
            <a:endParaRPr lang="de-DE"/>
          </a:p>
        </p:txBody>
      </p:sp>
      <p:sp>
        <p:nvSpPr>
          <p:cNvPr id="5" name="Slide Number Placeholder 12"/>
          <p:cNvSpPr>
            <a:spLocks noGrp="1"/>
          </p:cNvSpPr>
          <p:nvPr>
            <p:ph type="sldNum" sz="quarter" idx="11"/>
          </p:nvPr>
        </p:nvSpPr>
        <p:spPr bwMode="auto">
          <a:xfrm>
            <a:off x="481330" y="6492875"/>
            <a:ext cx="2286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fld id="{0BC549CF-B437-44E1-9F45-BC18BDAE5EBC}" type="slidenum">
              <a:rPr lang="de-DE" smtClean="0"/>
              <a:pPr/>
              <a:t>‹Nr.›</a:t>
            </a:fld>
            <a:endParaRPr lang="de-DE"/>
          </a:p>
        </p:txBody>
      </p:sp>
      <p:sp>
        <p:nvSpPr>
          <p:cNvPr id="6" name="Date Placeholder 13"/>
          <p:cNvSpPr>
            <a:spLocks noGrp="1"/>
          </p:cNvSpPr>
          <p:nvPr>
            <p:ph type="dt" sz="quarter" idx="12"/>
          </p:nvPr>
        </p:nvSpPr>
        <p:spPr bwMode="auto">
          <a:xfrm>
            <a:off x="716929" y="6492875"/>
            <a:ext cx="66294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endParaRPr lang="de-DE" dirty="0"/>
          </a:p>
        </p:txBody>
      </p:sp>
      <p:sp>
        <p:nvSpPr>
          <p:cNvPr id="9" name="Text Placeholder 4"/>
          <p:cNvSpPr>
            <a:spLocks noGrp="1"/>
          </p:cNvSpPr>
          <p:nvPr>
            <p:ph type="body" sz="quarter" idx="13"/>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4 Content Layout: Charts">
    <p:spTree>
      <p:nvGrpSpPr>
        <p:cNvPr id="1" name=""/>
        <p:cNvGrpSpPr/>
        <p:nvPr/>
      </p:nvGrpSpPr>
      <p:grpSpPr>
        <a:xfrm>
          <a:off x="0" y="0"/>
          <a:ext cx="0" cy="0"/>
          <a:chOff x="0" y="0"/>
          <a:chExt cx="0" cy="0"/>
        </a:xfrm>
      </p:grpSpPr>
      <p:sp>
        <p:nvSpPr>
          <p:cNvPr id="2" name="Title 1"/>
          <p:cNvSpPr>
            <a:spLocks noGrp="1"/>
          </p:cNvSpPr>
          <p:nvPr>
            <p:ph type="title"/>
          </p:nvPr>
        </p:nvSpPr>
        <p:spPr>
          <a:xfrm>
            <a:off x="454025" y="-1"/>
            <a:ext cx="8221663" cy="836614"/>
          </a:xfrm>
        </p:spPr>
        <p:txBody>
          <a:bodyPr/>
          <a:lstStyle>
            <a:lvl1pPr>
              <a:defRPr>
                <a:solidFill>
                  <a:srgbClr val="002868"/>
                </a:solidFill>
              </a:defRPr>
            </a:lvl1pPr>
          </a:lstStyle>
          <a:p>
            <a:r>
              <a:rPr lang="de-DE" smtClean="0"/>
              <a:t>Titelmasterformat durch Klicken bearbeiten</a:t>
            </a:r>
            <a:endParaRPr lang="de-DE" dirty="0"/>
          </a:p>
        </p:txBody>
      </p:sp>
      <p:sp>
        <p:nvSpPr>
          <p:cNvPr id="12" name="Chart Placeholder 11"/>
          <p:cNvSpPr>
            <a:spLocks noGrp="1"/>
          </p:cNvSpPr>
          <p:nvPr>
            <p:ph type="chart" sz="quarter" idx="11"/>
          </p:nvPr>
        </p:nvSpPr>
        <p:spPr>
          <a:xfrm>
            <a:off x="454025" y="1600200"/>
            <a:ext cx="3946525" cy="2108200"/>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13" name="Chart Placeholder 11"/>
          <p:cNvSpPr>
            <a:spLocks noGrp="1"/>
          </p:cNvSpPr>
          <p:nvPr>
            <p:ph type="chart" sz="quarter" idx="12"/>
          </p:nvPr>
        </p:nvSpPr>
        <p:spPr>
          <a:xfrm>
            <a:off x="4729163" y="1600200"/>
            <a:ext cx="3946525" cy="2108200"/>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14" name="Chart Placeholder 11"/>
          <p:cNvSpPr>
            <a:spLocks noGrp="1"/>
          </p:cNvSpPr>
          <p:nvPr>
            <p:ph type="chart" sz="quarter" idx="13"/>
          </p:nvPr>
        </p:nvSpPr>
        <p:spPr>
          <a:xfrm>
            <a:off x="454025" y="3879850"/>
            <a:ext cx="3946525" cy="2108200"/>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15" name="Chart Placeholder 11"/>
          <p:cNvSpPr>
            <a:spLocks noGrp="1"/>
          </p:cNvSpPr>
          <p:nvPr>
            <p:ph type="chart" sz="quarter" idx="14"/>
          </p:nvPr>
        </p:nvSpPr>
        <p:spPr>
          <a:xfrm>
            <a:off x="4729163" y="3879850"/>
            <a:ext cx="3946525" cy="2108200"/>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11"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6"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7"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18"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2754049483"/>
      </p:ext>
    </p:extLst>
  </p:cSld>
  <p:clrMapOvr>
    <a:masterClrMapping/>
  </p:clrMapOvr>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11372"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8787" y="-1"/>
            <a:ext cx="8226425" cy="836614"/>
          </a:xfrm>
        </p:spPr>
        <p:txBody>
          <a:bodyPr/>
          <a:lstStyle/>
          <a:p>
            <a:r>
              <a:rPr lang="de-DE" smtClean="0"/>
              <a:t>Titelmasterformat durch Klicken bearbeiten</a:t>
            </a:r>
            <a:endParaRPr lang="de-DE" dirty="0"/>
          </a:p>
        </p:txBody>
      </p:sp>
      <p:sp>
        <p:nvSpPr>
          <p:cNvPr id="3" name="Content Placeholder 2"/>
          <p:cNvSpPr>
            <a:spLocks noGrp="1"/>
          </p:cNvSpPr>
          <p:nvPr>
            <p:ph idx="1"/>
          </p:nvPr>
        </p:nvSpPr>
        <p:spPr>
          <a:xfrm>
            <a:off x="454025" y="1601788"/>
            <a:ext cx="8221663" cy="43846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endParaRPr lang="de-DE" dirty="0">
              <a:solidFill>
                <a:srgbClr val="002868"/>
              </a:solidFill>
            </a:endParaRPr>
          </a:p>
        </p:txBody>
      </p:sp>
      <p:sp>
        <p:nvSpPr>
          <p:cNvPr id="14"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r>
              <a:rPr lang="de-DE" smtClean="0">
                <a:solidFill>
                  <a:srgbClr val="002868"/>
                </a:solidFill>
              </a:rPr>
              <a:t>© 2015, IMS HEALTH</a:t>
            </a:r>
            <a:endParaRPr lang="de-DE" dirty="0">
              <a:solidFill>
                <a:srgbClr val="002868"/>
              </a:solidFill>
            </a:endParaRPr>
          </a:p>
        </p:txBody>
      </p:sp>
      <p:sp>
        <p:nvSpPr>
          <p:cNvPr id="15"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fld id="{078CA1E6-1B09-488D-A1FF-E8A47C315D27}" type="slidenum">
              <a:rPr lang="de-DE" smtClean="0">
                <a:solidFill>
                  <a:srgbClr val="002868"/>
                </a:solidFill>
              </a:rPr>
              <a:pPr/>
              <a:t>‹Nr.›</a:t>
            </a:fld>
            <a:endParaRPr lang="de-DE">
              <a:solidFill>
                <a:srgbClr val="002868"/>
              </a:solidFill>
            </a:endParaRP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12396"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8787" y="-1"/>
            <a:ext cx="8216901" cy="836614"/>
          </a:xfrm>
        </p:spPr>
        <p:txBody>
          <a:bodyPr/>
          <a:lstStyle>
            <a:lvl1pPr>
              <a:defRPr>
                <a:solidFill>
                  <a:schemeClr val="tx2"/>
                </a:solidFill>
              </a:defRPr>
            </a:lvl1pPr>
          </a:lstStyle>
          <a:p>
            <a:r>
              <a:rPr lang="de-DE" smtClean="0"/>
              <a:t>Titelmasterformat durch Klicken bearbeiten</a:t>
            </a:r>
            <a:endParaRPr lang="de-DE" dirty="0"/>
          </a:p>
        </p:txBody>
      </p:sp>
      <p:sp>
        <p:nvSpPr>
          <p:cNvPr id="3" name="Content Placeholder 2"/>
          <p:cNvSpPr>
            <a:spLocks noGrp="1"/>
          </p:cNvSpPr>
          <p:nvPr>
            <p:ph sz="half" idx="1"/>
          </p:nvPr>
        </p:nvSpPr>
        <p:spPr>
          <a:xfrm>
            <a:off x="455613" y="1628775"/>
            <a:ext cx="3951287" cy="4357688"/>
          </a:xfrm>
        </p:spPr>
        <p:txBody>
          <a:bodyPr/>
          <a:lstStyle>
            <a:lvl1pPr>
              <a:buClrTx/>
              <a:defRPr sz="1800">
                <a:solidFill>
                  <a:schemeClr val="tx2"/>
                </a:solidFill>
              </a:defRPr>
            </a:lvl1pPr>
            <a:lvl2pPr>
              <a:buClrTx/>
              <a:defRPr sz="1600">
                <a:solidFill>
                  <a:schemeClr val="tx1"/>
                </a:solidFill>
              </a:defRPr>
            </a:lvl2pPr>
            <a:lvl3pPr>
              <a:buClrTx/>
              <a:defRPr sz="1200">
                <a:solidFill>
                  <a:schemeClr val="tx1"/>
                </a:solidFill>
              </a:defRPr>
            </a:lvl3pPr>
            <a:lvl4pPr>
              <a:buClrTx/>
              <a:defRPr sz="1200">
                <a:solidFill>
                  <a:schemeClr val="tx1"/>
                </a:solidFill>
              </a:defRPr>
            </a:lvl4pPr>
            <a:lvl5pPr>
              <a:buClrTx/>
              <a:defRPr sz="1200">
                <a:solidFill>
                  <a:schemeClr val="tx1"/>
                </a:solidFill>
              </a:defRPr>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Content Placeholder 3"/>
          <p:cNvSpPr>
            <a:spLocks noGrp="1"/>
          </p:cNvSpPr>
          <p:nvPr>
            <p:ph sz="half" idx="2"/>
          </p:nvPr>
        </p:nvSpPr>
        <p:spPr>
          <a:xfrm>
            <a:off x="4728045" y="1628775"/>
            <a:ext cx="3950208" cy="4357688"/>
          </a:xfrm>
        </p:spPr>
        <p:txBody>
          <a:bodyPr/>
          <a:lstStyle>
            <a:lvl1pPr>
              <a:buClrTx/>
              <a:defRPr sz="1800">
                <a:solidFill>
                  <a:schemeClr val="tx2"/>
                </a:solidFill>
              </a:defRPr>
            </a:lvl1pPr>
            <a:lvl2pPr>
              <a:buClrTx/>
              <a:defRPr sz="1600"/>
            </a:lvl2pPr>
            <a:lvl3pPr>
              <a:buClrTx/>
              <a:defRPr sz="1200"/>
            </a:lvl3pPr>
            <a:lvl4pPr>
              <a:buClrTx/>
              <a:defRPr sz="1200"/>
            </a:lvl4pPr>
            <a:lvl5pPr>
              <a:buClrTx/>
              <a:defRPr sz="12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Date Placeholder 3"/>
          <p:cNvSpPr>
            <a:spLocks noGrp="1"/>
          </p:cNvSpPr>
          <p:nvPr>
            <p:ph type="dt" sz="half" idx="10"/>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endParaRPr lang="de-DE" dirty="0">
              <a:solidFill>
                <a:srgbClr val="002868"/>
              </a:solidFill>
            </a:endParaRPr>
          </a:p>
        </p:txBody>
      </p:sp>
      <p:sp>
        <p:nvSpPr>
          <p:cNvPr id="10"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r>
              <a:rPr lang="de-DE" smtClean="0">
                <a:solidFill>
                  <a:srgbClr val="002868"/>
                </a:solidFill>
              </a:rPr>
              <a:t>© 2015, IMS HEALTH</a:t>
            </a:r>
            <a:endParaRPr lang="de-DE">
              <a:solidFill>
                <a:srgbClr val="002868"/>
              </a:solidFill>
            </a:endParaRPr>
          </a:p>
        </p:txBody>
      </p:sp>
      <p:sp>
        <p:nvSpPr>
          <p:cNvPr id="11"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fld id="{078CA1E6-1B09-488D-A1FF-E8A47C315D27}" type="slidenum">
              <a:rPr lang="de-DE" smtClean="0">
                <a:solidFill>
                  <a:srgbClr val="002868"/>
                </a:solidFill>
              </a:rPr>
              <a:pPr/>
              <a:t>‹Nr.›</a:t>
            </a:fld>
            <a:endParaRPr lang="de-DE">
              <a:solidFill>
                <a:srgbClr val="002868"/>
              </a:solidFill>
            </a:endParaRPr>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2_Nur Titel">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13420"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5613" y="0"/>
            <a:ext cx="8226425" cy="836613"/>
          </a:xfrm>
        </p:spPr>
        <p:txBody>
          <a:bodyPr/>
          <a:lstStyle/>
          <a:p>
            <a:r>
              <a:rPr lang="de-DE" smtClean="0"/>
              <a:t>Titelmasterformat durch Klicken bearbeiten</a:t>
            </a:r>
            <a:endParaRPr lang="de-DE" dirty="0"/>
          </a:p>
        </p:txBody>
      </p:sp>
      <p:sp>
        <p:nvSpPr>
          <p:cNvPr id="6"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endParaRPr lang="de-DE" dirty="0">
              <a:solidFill>
                <a:srgbClr val="002868"/>
              </a:solidFill>
            </a:endParaRPr>
          </a:p>
        </p:txBody>
      </p:sp>
      <p:sp>
        <p:nvSpPr>
          <p:cNvPr id="10"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r>
              <a:rPr lang="de-DE" smtClean="0">
                <a:solidFill>
                  <a:srgbClr val="002868"/>
                </a:solidFill>
              </a:rPr>
              <a:t>© 2015, IMS HEALTH</a:t>
            </a:r>
            <a:endParaRPr lang="de-DE" dirty="0">
              <a:solidFill>
                <a:srgbClr val="002868"/>
              </a:solidFill>
            </a:endParaRPr>
          </a:p>
        </p:txBody>
      </p:sp>
      <p:sp>
        <p:nvSpPr>
          <p:cNvPr id="11"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fld id="{078CA1E6-1B09-488D-A1FF-E8A47C315D27}" type="slidenum">
              <a:rPr lang="de-DE" smtClean="0">
                <a:solidFill>
                  <a:srgbClr val="002868"/>
                </a:solidFill>
              </a:rPr>
              <a:pPr/>
              <a:t>‹Nr.›</a:t>
            </a:fld>
            <a:endParaRPr lang="de-DE">
              <a:solidFill>
                <a:srgbClr val="002868"/>
              </a:solidFill>
            </a:endParaRPr>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xAndClipArt" preserve="1">
  <p:cSld name="1_Titel, Text und ClipAr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14444"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8787" y="0"/>
            <a:ext cx="8226425" cy="836613"/>
          </a:xfrm>
        </p:spPr>
        <p:txBody>
          <a:bodyPr/>
          <a:lstStyle/>
          <a:p>
            <a:r>
              <a:rPr lang="de-DE" noProof="0" smtClean="0"/>
              <a:t>Titelmasterformat durch Klicken bearbeiten</a:t>
            </a:r>
            <a:endParaRPr lang="de-DE" noProof="0" dirty="0"/>
          </a:p>
        </p:txBody>
      </p:sp>
      <p:sp>
        <p:nvSpPr>
          <p:cNvPr id="3" name="Text Placeholder 2"/>
          <p:cNvSpPr>
            <a:spLocks noGrp="1"/>
          </p:cNvSpPr>
          <p:nvPr>
            <p:ph type="body" sz="half" idx="1"/>
          </p:nvPr>
        </p:nvSpPr>
        <p:spPr>
          <a:xfrm>
            <a:off x="455613" y="1628775"/>
            <a:ext cx="4037012" cy="43576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ClipArt Placeholder 3"/>
          <p:cNvSpPr>
            <a:spLocks noGrp="1"/>
          </p:cNvSpPr>
          <p:nvPr>
            <p:ph type="clipArt" sz="half" idx="2"/>
          </p:nvPr>
        </p:nvSpPr>
        <p:spPr>
          <a:xfrm>
            <a:off x="4645025" y="1628775"/>
            <a:ext cx="4037013" cy="4357688"/>
          </a:xfrm>
        </p:spPr>
        <p:txBody>
          <a:bodyPr/>
          <a:lstStyle/>
          <a:p>
            <a:pPr lvl="0"/>
            <a:r>
              <a:rPr lang="de-DE" noProof="0" smtClean="0"/>
              <a:t>ClipArt durch Klicken auf Symbol hinzufügen</a:t>
            </a:r>
            <a:endParaRPr lang="en-US" noProof="0" smtClean="0"/>
          </a:p>
        </p:txBody>
      </p:sp>
      <p:sp>
        <p:nvSpPr>
          <p:cNvPr id="12" name="Footer Placeholder 11"/>
          <p:cNvSpPr>
            <a:spLocks noGrp="1"/>
          </p:cNvSpPr>
          <p:nvPr>
            <p:ph type="ftr" sz="quarter" idx="10"/>
          </p:nvPr>
        </p:nvSpPr>
        <p:spPr bwMode="auto">
          <a:xfrm>
            <a:off x="481330" y="6356350"/>
            <a:ext cx="68580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r>
              <a:rPr lang="de-DE" smtClean="0"/>
              <a:t>© 2015, IMS HEALTH</a:t>
            </a:r>
            <a:endParaRPr lang="de-DE"/>
          </a:p>
        </p:txBody>
      </p:sp>
      <p:sp>
        <p:nvSpPr>
          <p:cNvPr id="13" name="Slide Number Placeholder 12"/>
          <p:cNvSpPr>
            <a:spLocks noGrp="1"/>
          </p:cNvSpPr>
          <p:nvPr>
            <p:ph type="sldNum" sz="quarter" idx="11"/>
          </p:nvPr>
        </p:nvSpPr>
        <p:spPr bwMode="auto">
          <a:xfrm>
            <a:off x="481330" y="6492875"/>
            <a:ext cx="2286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fld id="{0BC549CF-B437-44E1-9F45-BC18BDAE5EBC}" type="slidenum">
              <a:rPr lang="de-DE" smtClean="0"/>
              <a:pPr/>
              <a:t>‹Nr.›</a:t>
            </a:fld>
            <a:endParaRPr lang="de-DE"/>
          </a:p>
        </p:txBody>
      </p:sp>
      <p:sp>
        <p:nvSpPr>
          <p:cNvPr id="14" name="Date Placeholder 13"/>
          <p:cNvSpPr>
            <a:spLocks noGrp="1"/>
          </p:cNvSpPr>
          <p:nvPr>
            <p:ph type="dt" sz="quarter" idx="12"/>
          </p:nvPr>
        </p:nvSpPr>
        <p:spPr bwMode="auto">
          <a:xfrm>
            <a:off x="716929" y="6492875"/>
            <a:ext cx="66294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endParaRPr lang="de-DE" dirty="0"/>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bl" preserve="1">
  <p:cSld name="1_Titel und Tabell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15468"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8787" y="-1"/>
            <a:ext cx="8226425" cy="836613"/>
          </a:xfrm>
        </p:spPr>
        <p:txBody>
          <a:bodyPr/>
          <a:lstStyle/>
          <a:p>
            <a:r>
              <a:rPr lang="de-DE" smtClean="0"/>
              <a:t>Titelmasterformat durch Klicken bearbeiten</a:t>
            </a:r>
            <a:endParaRPr lang="de-DE" dirty="0"/>
          </a:p>
        </p:txBody>
      </p:sp>
      <p:sp>
        <p:nvSpPr>
          <p:cNvPr id="3" name="Table Placeholder 2"/>
          <p:cNvSpPr>
            <a:spLocks noGrp="1"/>
          </p:cNvSpPr>
          <p:nvPr>
            <p:ph type="tbl" idx="1"/>
          </p:nvPr>
        </p:nvSpPr>
        <p:spPr>
          <a:xfrm>
            <a:off x="455613" y="1628775"/>
            <a:ext cx="8226425" cy="4357688"/>
          </a:xfrm>
        </p:spPr>
        <p:txBody>
          <a:bodyPr/>
          <a:lstStyle/>
          <a:p>
            <a:pPr lvl="0"/>
            <a:r>
              <a:rPr lang="de-DE" noProof="0" smtClean="0"/>
              <a:t>Tabelle durch Klicken auf Symbol hinzufügen</a:t>
            </a:r>
            <a:endParaRPr lang="en-US" noProof="0" smtClean="0"/>
          </a:p>
        </p:txBody>
      </p:sp>
      <p:sp>
        <p:nvSpPr>
          <p:cNvPr id="11" name="Footer Placeholder 11"/>
          <p:cNvSpPr>
            <a:spLocks noGrp="1"/>
          </p:cNvSpPr>
          <p:nvPr>
            <p:ph type="ftr" sz="quarter" idx="10"/>
          </p:nvPr>
        </p:nvSpPr>
        <p:spPr bwMode="auto">
          <a:xfrm>
            <a:off x="481330" y="6356350"/>
            <a:ext cx="68580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r>
              <a:rPr lang="de-DE" smtClean="0"/>
              <a:t>© 2015, IMS HEALTH</a:t>
            </a:r>
            <a:endParaRPr lang="de-DE"/>
          </a:p>
        </p:txBody>
      </p:sp>
      <p:sp>
        <p:nvSpPr>
          <p:cNvPr id="12" name="Slide Number Placeholder 12"/>
          <p:cNvSpPr>
            <a:spLocks noGrp="1"/>
          </p:cNvSpPr>
          <p:nvPr>
            <p:ph type="sldNum" sz="quarter" idx="11"/>
          </p:nvPr>
        </p:nvSpPr>
        <p:spPr bwMode="auto">
          <a:xfrm>
            <a:off x="481330" y="6492875"/>
            <a:ext cx="2286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fld id="{0BC549CF-B437-44E1-9F45-BC18BDAE5EBC}" type="slidenum">
              <a:rPr lang="de-DE" smtClean="0"/>
              <a:pPr/>
              <a:t>‹Nr.›</a:t>
            </a:fld>
            <a:endParaRPr lang="de-DE"/>
          </a:p>
        </p:txBody>
      </p:sp>
      <p:sp>
        <p:nvSpPr>
          <p:cNvPr id="13" name="Date Placeholder 13"/>
          <p:cNvSpPr>
            <a:spLocks noGrp="1"/>
          </p:cNvSpPr>
          <p:nvPr>
            <p:ph type="dt" sz="quarter" idx="12"/>
          </p:nvPr>
        </p:nvSpPr>
        <p:spPr bwMode="auto">
          <a:xfrm>
            <a:off x="716929" y="6492875"/>
            <a:ext cx="66294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E0733"/>
                </a:solidFill>
                <a:effectLst/>
                <a:latin typeface="Verdana"/>
              </a:defRPr>
            </a:lvl1pPr>
          </a:lstStyle>
          <a:p>
            <a:endParaRPr lang="de-DE" dirty="0"/>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tle Slide Layout with Image (2)">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926732"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uppieren 13"/>
          <p:cNvGrpSpPr/>
          <p:nvPr userDrawn="1"/>
        </p:nvGrpSpPr>
        <p:grpSpPr>
          <a:xfrm>
            <a:off x="0" y="2891118"/>
            <a:ext cx="9144000" cy="3966882"/>
            <a:chOff x="0" y="2891118"/>
            <a:chExt cx="9144000" cy="3966882"/>
          </a:xfrm>
        </p:grpSpPr>
        <p:pic>
          <p:nvPicPr>
            <p:cNvPr id="15" name="Picture 1" descr="\\FFMSFPS003\d\Data\Departments\Creative Services &amp; Copy Shop\Intern\Corp.Design\Brand Evolution_2013\Vorlagen\Waben\Waben2.jpg"/>
            <p:cNvPicPr>
              <a:picLocks noChangeAspect="1" noChangeArrowheads="1"/>
            </p:cNvPicPr>
            <p:nvPr/>
          </p:nvPicPr>
          <p:blipFill>
            <a:blip r:embed="rId6" cstate="print"/>
            <a:srcRect/>
            <a:stretch>
              <a:fillRect/>
            </a:stretch>
          </p:blipFill>
          <p:spPr bwMode="auto">
            <a:xfrm>
              <a:off x="3143250" y="2911474"/>
              <a:ext cx="6000750" cy="3946526"/>
            </a:xfrm>
            <a:prstGeom prst="rect">
              <a:avLst/>
            </a:prstGeom>
            <a:noFill/>
          </p:spPr>
        </p:pic>
        <p:cxnSp>
          <p:nvCxnSpPr>
            <p:cNvPr id="16" name="Straight Connector 8"/>
            <p:cNvCxnSpPr/>
            <p:nvPr/>
          </p:nvCxnSpPr>
          <p:spPr>
            <a:xfrm>
              <a:off x="0" y="2891118"/>
              <a:ext cx="9144000" cy="0"/>
            </a:xfrm>
            <a:prstGeom prst="line">
              <a:avLst/>
            </a:prstGeom>
            <a:ln w="38100">
              <a:solidFill>
                <a:srgbClr val="69C0C9"/>
              </a:solidFill>
            </a:ln>
          </p:spPr>
          <p:style>
            <a:lnRef idx="1">
              <a:schemeClr val="accent1"/>
            </a:lnRef>
            <a:fillRef idx="0">
              <a:schemeClr val="accent1"/>
            </a:fillRef>
            <a:effectRef idx="0">
              <a:schemeClr val="accent1"/>
            </a:effectRef>
            <a:fontRef idx="minor">
              <a:schemeClr val="tx1"/>
            </a:fontRef>
          </p:style>
        </p:cxnSp>
      </p:grpSp>
      <p:sp>
        <p:nvSpPr>
          <p:cNvPr id="4098" name="Rectangle 2"/>
          <p:cNvSpPr>
            <a:spLocks noGrp="1" noChangeArrowheads="1"/>
          </p:cNvSpPr>
          <p:nvPr>
            <p:ph type="ctrTitle"/>
          </p:nvPr>
        </p:nvSpPr>
        <p:spPr>
          <a:xfrm>
            <a:off x="454025" y="1751013"/>
            <a:ext cx="7450138" cy="1050925"/>
          </a:xfrm>
        </p:spPr>
        <p:txBody>
          <a:bodyPr anchor="b"/>
          <a:lstStyle>
            <a:lvl1pPr>
              <a:defRPr sz="2400" cap="none" baseline="0"/>
            </a:lvl1pPr>
          </a:lstStyle>
          <a:p>
            <a:r>
              <a:rPr lang="de-DE" smtClean="0"/>
              <a:t>Titelmasterformat durch Klicken bearbeiten</a:t>
            </a:r>
            <a:endParaRPr lang="de-DE" dirty="0"/>
          </a:p>
        </p:txBody>
      </p:sp>
      <p:sp>
        <p:nvSpPr>
          <p:cNvPr id="4099" name="Rectangle 3"/>
          <p:cNvSpPr>
            <a:spLocks noGrp="1" noChangeArrowheads="1"/>
          </p:cNvSpPr>
          <p:nvPr>
            <p:ph type="subTitle" idx="1" hasCustomPrompt="1"/>
          </p:nvPr>
        </p:nvSpPr>
        <p:spPr>
          <a:xfrm>
            <a:off x="454025" y="2997200"/>
            <a:ext cx="7448550" cy="720000"/>
          </a:xfrm>
        </p:spPr>
        <p:txBody>
          <a:bodyPr/>
          <a:lstStyle>
            <a:lvl1pPr marL="0" indent="0">
              <a:spcBef>
                <a:spcPct val="40000"/>
              </a:spcBef>
              <a:buFont typeface="Verdana" pitchFamily="34" charset="0"/>
              <a:buNone/>
              <a:defRPr sz="1800" cap="none" baseline="0">
                <a:solidFill>
                  <a:srgbClr val="69C0C9"/>
                </a:solidFill>
              </a:defRPr>
            </a:lvl1pPr>
          </a:lstStyle>
          <a:p>
            <a:r>
              <a:rPr lang="de-DE" dirty="0" smtClean="0"/>
              <a:t>Name, Title</a:t>
            </a:r>
            <a:endParaRPr lang="de-DE" dirty="0"/>
          </a:p>
        </p:txBody>
      </p:sp>
      <p:sp>
        <p:nvSpPr>
          <p:cNvPr id="12" name="Date Placeholder 3"/>
          <p:cNvSpPr>
            <a:spLocks noGrp="1"/>
          </p:cNvSpPr>
          <p:nvPr>
            <p:ph type="dt" sz="half" idx="2"/>
          </p:nvPr>
        </p:nvSpPr>
        <p:spPr>
          <a:xfrm>
            <a:off x="460375" y="6217920"/>
            <a:ext cx="6629400" cy="39624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algn="l" defTabSz="914400" rtl="0" eaLnBrk="0" latinLnBrk="0" hangingPunct="0">
              <a:defRPr sz="1200" kern="1200">
                <a:solidFill>
                  <a:srgbClr val="002868"/>
                </a:solidFill>
                <a:latin typeface="+mn-lt"/>
                <a:ea typeface="+mn-ea"/>
                <a:cs typeface="+mn-cs"/>
              </a:defRPr>
            </a:lvl1pPr>
          </a:lstStyle>
          <a:p>
            <a:endParaRPr lang="de-DE" dirty="0"/>
          </a:p>
        </p:txBody>
      </p:sp>
      <p:pic>
        <p:nvPicPr>
          <p:cNvPr id="2" name="Picture 1" descr="IMSHlogo_RGB_300px_TM_IA.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58346" y="366713"/>
            <a:ext cx="2031629" cy="575628"/>
          </a:xfrm>
          <a:prstGeom prst="rect">
            <a:avLst/>
          </a:prstGeom>
        </p:spPr>
      </p:pic>
    </p:spTree>
    <p:extLst>
      <p:ext uri="{BB962C8B-B14F-4D97-AF65-F5344CB8AC3E}">
        <p14:creationId xmlns:p14="http://schemas.microsoft.com/office/powerpoint/2010/main" val="2268809085"/>
      </p:ext>
    </p:extLst>
  </p:cSld>
  <p:clrMapOvr>
    <a:masterClrMapping/>
  </p:clrMapOvr>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61962" y="1751013"/>
            <a:ext cx="8220075" cy="1050925"/>
          </a:xfrm>
        </p:spPr>
        <p:txBody>
          <a:bodyPr anchor="b"/>
          <a:lstStyle>
            <a:lvl1pPr>
              <a:defRPr sz="2400"/>
            </a:lvl1pPr>
          </a:lstStyle>
          <a:p>
            <a:r>
              <a:rPr lang="de-DE" noProof="0" smtClean="0"/>
              <a:t>Titelmasterformat durch Klicken bearbeiten</a:t>
            </a:r>
            <a:endParaRPr lang="de-DE" noProof="0" dirty="0"/>
          </a:p>
        </p:txBody>
      </p:sp>
      <p:sp>
        <p:nvSpPr>
          <p:cNvPr id="4099" name="Rectangle 3"/>
          <p:cNvSpPr>
            <a:spLocks noGrp="1" noChangeArrowheads="1"/>
          </p:cNvSpPr>
          <p:nvPr>
            <p:ph type="subTitle" idx="1"/>
          </p:nvPr>
        </p:nvSpPr>
        <p:spPr>
          <a:xfrm>
            <a:off x="454024" y="2997200"/>
            <a:ext cx="8221663" cy="1050925"/>
          </a:xfrm>
        </p:spPr>
        <p:txBody>
          <a:bodyPr/>
          <a:lstStyle>
            <a:lvl1pPr marL="0" indent="0">
              <a:spcBef>
                <a:spcPct val="40000"/>
              </a:spcBef>
              <a:buFont typeface="Verdana" pitchFamily="34" charset="0"/>
              <a:buNone/>
              <a:defRPr sz="1800" cap="none" baseline="0">
                <a:solidFill>
                  <a:srgbClr val="69C0C9"/>
                </a:solidFill>
              </a:defRPr>
            </a:lvl1pPr>
          </a:lstStyle>
          <a:p>
            <a:r>
              <a:rPr lang="de-DE" smtClean="0"/>
              <a:t>Formatvorlage des Untertitelmasters durch Klicken bearbeiten</a:t>
            </a:r>
            <a:endParaRPr lang="de-DE" dirty="0"/>
          </a:p>
        </p:txBody>
      </p:sp>
      <p:sp>
        <p:nvSpPr>
          <p:cNvPr id="5" name="Date Placeholder 3"/>
          <p:cNvSpPr>
            <a:spLocks noGrp="1"/>
          </p:cNvSpPr>
          <p:nvPr>
            <p:ph type="dt" sz="half" idx="2"/>
          </p:nvPr>
        </p:nvSpPr>
        <p:spPr>
          <a:xfrm>
            <a:off x="460375" y="6217920"/>
            <a:ext cx="6629400" cy="39624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algn="l" defTabSz="914400" rtl="0" eaLnBrk="0" latinLnBrk="0" hangingPunct="0">
              <a:defRPr sz="1200" kern="1200">
                <a:solidFill>
                  <a:srgbClr val="002868"/>
                </a:solidFill>
                <a:latin typeface="+mn-lt"/>
                <a:ea typeface="+mn-ea"/>
                <a:cs typeface="+mn-cs"/>
              </a:defRPr>
            </a:lvl1pPr>
          </a:lstStyle>
          <a:p>
            <a:endParaRPr lang="de-DE" dirty="0"/>
          </a:p>
        </p:txBody>
      </p:sp>
      <p:pic>
        <p:nvPicPr>
          <p:cNvPr id="8" name="Picture 7" descr="IMSHlogo_RGB_300px_TM_IA.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58346" y="366713"/>
            <a:ext cx="2031629" cy="575628"/>
          </a:xfrm>
          <a:prstGeom prst="rect">
            <a:avLst/>
          </a:prstGeom>
        </p:spPr>
      </p:pic>
    </p:spTree>
    <p:extLst>
      <p:ext uri="{BB962C8B-B14F-4D97-AF65-F5344CB8AC3E}">
        <p14:creationId xmlns:p14="http://schemas.microsoft.com/office/powerpoint/2010/main" val="2968512918"/>
      </p:ext>
    </p:extLst>
  </p:cSld>
  <p:clrMapOvr>
    <a:masterClrMapping/>
  </p:clrMapOvr>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54025" y="1"/>
            <a:ext cx="8221663" cy="836612"/>
          </a:xfrm>
        </p:spPr>
        <p:txBody>
          <a:bodyPr anchor="b"/>
          <a:lstStyle/>
          <a:p>
            <a:r>
              <a:rPr lang="de-DE" smtClean="0"/>
              <a:t>Titelmasterformat durch Klicken bearbeiten</a:t>
            </a:r>
            <a:endParaRPr lang="de-DE" dirty="0"/>
          </a:p>
        </p:txBody>
      </p:sp>
      <p:sp>
        <p:nvSpPr>
          <p:cNvPr id="3" name="Content Placeholder 2"/>
          <p:cNvSpPr>
            <a:spLocks noGrp="1"/>
          </p:cNvSpPr>
          <p:nvPr>
            <p:ph idx="1"/>
          </p:nvPr>
        </p:nvSpPr>
        <p:spPr>
          <a:xfrm>
            <a:off x="454025" y="1600200"/>
            <a:ext cx="8221663" cy="4387850"/>
          </a:xfrm>
        </p:spPr>
        <p:txBody>
          <a:bodyPr/>
          <a:lstStyle>
            <a:lvl1pPr>
              <a:buClr>
                <a:srgbClr val="69C0C9"/>
              </a:buClr>
              <a:defRPr sz="2000"/>
            </a:lvl1pPr>
            <a:lvl2pPr>
              <a:buClr>
                <a:srgbClr val="69C0C9"/>
              </a:buClr>
              <a:defRPr/>
            </a:lvl2pPr>
            <a:lvl3pPr>
              <a:buClr>
                <a:srgbClr val="69C0C9"/>
              </a:buClr>
              <a:defRPr/>
            </a:lvl3pPr>
            <a:lvl4pPr>
              <a:buClr>
                <a:srgbClr val="69C0C9"/>
              </a:buClr>
              <a:defRPr/>
            </a:lvl4pPr>
            <a:lvl5pPr>
              <a:buClr>
                <a:srgbClr val="69C0C9"/>
              </a:buClr>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4"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5"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8"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3627415005"/>
      </p:ext>
    </p:extLst>
  </p:cSld>
  <p:clrMapOvr>
    <a:masterClrMapping/>
  </p:clrMapOvr>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454025" y="-1"/>
            <a:ext cx="8221663" cy="836614"/>
          </a:xfrm>
        </p:spPr>
        <p:txBody>
          <a:bodyPr/>
          <a:lstStyle>
            <a:lvl1pPr>
              <a:defRPr>
                <a:solidFill>
                  <a:srgbClr val="002868"/>
                </a:solidFill>
              </a:defRPr>
            </a:lvl1pPr>
          </a:lstStyle>
          <a:p>
            <a:r>
              <a:rPr lang="de-DE" smtClean="0"/>
              <a:t>Titelmasterformat durch Klicken bearbeiten</a:t>
            </a:r>
            <a:endParaRPr lang="de-DE" dirty="0"/>
          </a:p>
        </p:txBody>
      </p:sp>
      <p:sp>
        <p:nvSpPr>
          <p:cNvPr id="3" name="Content Placeholder 2"/>
          <p:cNvSpPr>
            <a:spLocks noGrp="1"/>
          </p:cNvSpPr>
          <p:nvPr>
            <p:ph sz="half" idx="1"/>
          </p:nvPr>
        </p:nvSpPr>
        <p:spPr>
          <a:xfrm>
            <a:off x="454025" y="1600200"/>
            <a:ext cx="3951287" cy="4387850"/>
          </a:xfrm>
        </p:spPr>
        <p:txBody>
          <a:bodyPr/>
          <a:lstStyle>
            <a:lvl1pPr>
              <a:buClr>
                <a:srgbClr val="69C0C9"/>
              </a:buClr>
              <a:defRPr sz="2000">
                <a:solidFill>
                  <a:srgbClr val="002868"/>
                </a:solidFill>
              </a:defRPr>
            </a:lvl1pPr>
            <a:lvl2pPr>
              <a:buClr>
                <a:srgbClr val="69C0C9"/>
              </a:buClr>
              <a:defRPr sz="1600">
                <a:solidFill>
                  <a:srgbClr val="002868"/>
                </a:solidFill>
              </a:defRPr>
            </a:lvl2pPr>
            <a:lvl3pPr>
              <a:buClr>
                <a:srgbClr val="69C0C9"/>
              </a:buClr>
              <a:defRPr sz="1200">
                <a:solidFill>
                  <a:srgbClr val="002868"/>
                </a:solidFill>
              </a:defRPr>
            </a:lvl3pPr>
            <a:lvl4pPr>
              <a:buClr>
                <a:srgbClr val="69C0C9"/>
              </a:buClr>
              <a:defRPr sz="1200">
                <a:solidFill>
                  <a:srgbClr val="002868"/>
                </a:solidFill>
              </a:defRPr>
            </a:lvl4pPr>
            <a:lvl5pPr>
              <a:buClr>
                <a:srgbClr val="69C0C9"/>
              </a:buClr>
              <a:defRPr sz="1200">
                <a:solidFill>
                  <a:srgbClr val="002868"/>
                </a:solidFill>
              </a:defRPr>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Content Placeholder 3"/>
          <p:cNvSpPr>
            <a:spLocks noGrp="1"/>
          </p:cNvSpPr>
          <p:nvPr>
            <p:ph sz="half" idx="2"/>
          </p:nvPr>
        </p:nvSpPr>
        <p:spPr>
          <a:xfrm>
            <a:off x="4725480" y="1600200"/>
            <a:ext cx="3950208" cy="4387850"/>
          </a:xfrm>
        </p:spPr>
        <p:txBody>
          <a:bodyPr/>
          <a:lstStyle>
            <a:lvl1pPr>
              <a:buClr>
                <a:srgbClr val="69C0C9"/>
              </a:buClr>
              <a:defRPr sz="2000">
                <a:solidFill>
                  <a:srgbClr val="002868"/>
                </a:solidFill>
              </a:defRPr>
            </a:lvl1pPr>
            <a:lvl2pPr>
              <a:buClr>
                <a:srgbClr val="69C0C9"/>
              </a:buClr>
              <a:defRPr sz="1600">
                <a:solidFill>
                  <a:srgbClr val="002868"/>
                </a:solidFill>
              </a:defRPr>
            </a:lvl2pPr>
            <a:lvl3pPr>
              <a:buClr>
                <a:srgbClr val="69C0C9"/>
              </a:buClr>
              <a:defRPr sz="1200">
                <a:solidFill>
                  <a:srgbClr val="002868"/>
                </a:solidFill>
              </a:defRPr>
            </a:lvl3pPr>
            <a:lvl4pPr>
              <a:buClr>
                <a:srgbClr val="69C0C9"/>
              </a:buClr>
              <a:defRPr sz="1200">
                <a:solidFill>
                  <a:srgbClr val="002868"/>
                </a:solidFill>
              </a:defRPr>
            </a:lvl4pPr>
            <a:lvl5pPr>
              <a:buClr>
                <a:srgbClr val="69C0C9"/>
              </a:buClr>
              <a:defRPr sz="1200">
                <a:solidFill>
                  <a:srgbClr val="002868"/>
                </a:solidFill>
              </a:defRPr>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Date Placeholder 3"/>
          <p:cNvSpPr>
            <a:spLocks noGrp="1"/>
          </p:cNvSpPr>
          <p:nvPr>
            <p:ph type="dt" sz="half" idx="10"/>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0"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1"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12" name="Text Placeholder 4"/>
          <p:cNvSpPr>
            <a:spLocks noGrp="1"/>
          </p:cNvSpPr>
          <p:nvPr>
            <p:ph type="body" sz="quarter" idx="11"/>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1107923380"/>
      </p:ext>
    </p:extLst>
  </p:cSld>
  <p:clrMapOvr>
    <a:masterClrMapping/>
  </p:clrMapOvr>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4025" y="0"/>
            <a:ext cx="8232775" cy="836613"/>
          </a:xfrm>
        </p:spPr>
        <p:txBody>
          <a:bodyPr/>
          <a:lstStyle>
            <a:lvl1pPr>
              <a:defRPr>
                <a:solidFill>
                  <a:srgbClr val="002868"/>
                </a:solidFill>
              </a:defRPr>
            </a:lvl1pPr>
          </a:lstStyle>
          <a:p>
            <a:r>
              <a:rPr lang="de-DE" smtClean="0"/>
              <a:t>Titelmasterformat durch Klicken bearbeiten</a:t>
            </a:r>
            <a:endParaRPr lang="de-DE" dirty="0"/>
          </a:p>
        </p:txBody>
      </p:sp>
      <p:sp>
        <p:nvSpPr>
          <p:cNvPr id="3" name="Text Placeholder 2"/>
          <p:cNvSpPr>
            <a:spLocks noGrp="1"/>
          </p:cNvSpPr>
          <p:nvPr>
            <p:ph type="body" idx="1"/>
          </p:nvPr>
        </p:nvSpPr>
        <p:spPr>
          <a:xfrm>
            <a:off x="454025" y="1412776"/>
            <a:ext cx="3952875" cy="639762"/>
          </a:xfrm>
        </p:spPr>
        <p:txBody>
          <a:bodyPr anchor="b">
            <a:noAutofit/>
          </a:bodyPr>
          <a:lstStyle>
            <a:lvl1pPr marL="0" indent="0">
              <a:buNone/>
              <a:defRPr sz="1800" b="1">
                <a:solidFill>
                  <a:srgbClr val="00286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Content Placeholder 3"/>
          <p:cNvSpPr>
            <a:spLocks noGrp="1"/>
          </p:cNvSpPr>
          <p:nvPr>
            <p:ph sz="half" idx="2"/>
          </p:nvPr>
        </p:nvSpPr>
        <p:spPr>
          <a:xfrm>
            <a:off x="457200" y="2174875"/>
            <a:ext cx="3949700" cy="3951288"/>
          </a:xfrm>
        </p:spPr>
        <p:txBody>
          <a:bodyPr/>
          <a:lstStyle>
            <a:lvl1pPr>
              <a:buClr>
                <a:srgbClr val="69C0C9"/>
              </a:buClr>
              <a:defRPr sz="2000">
                <a:solidFill>
                  <a:srgbClr val="002868"/>
                </a:solidFill>
              </a:defRPr>
            </a:lvl1pPr>
            <a:lvl2pPr>
              <a:buClr>
                <a:srgbClr val="69C0C9"/>
              </a:buClr>
              <a:defRPr sz="1600">
                <a:solidFill>
                  <a:srgbClr val="002868"/>
                </a:solidFill>
              </a:defRPr>
            </a:lvl2pPr>
            <a:lvl3pPr>
              <a:buClr>
                <a:srgbClr val="69C0C9"/>
              </a:buClr>
              <a:defRPr sz="1200">
                <a:solidFill>
                  <a:srgbClr val="002868"/>
                </a:solidFill>
              </a:defRPr>
            </a:lvl3pPr>
            <a:lvl4pPr>
              <a:buClr>
                <a:srgbClr val="69C0C9"/>
              </a:buClr>
              <a:defRPr sz="1200">
                <a:solidFill>
                  <a:srgbClr val="002868"/>
                </a:solidFill>
              </a:defRPr>
            </a:lvl4pPr>
            <a:lvl5pPr>
              <a:buClr>
                <a:srgbClr val="69C0C9"/>
              </a:buClr>
              <a:defRPr sz="1200">
                <a:solidFill>
                  <a:srgbClr val="002868"/>
                </a:solidFill>
              </a:defRPr>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 Placeholder 4"/>
          <p:cNvSpPr>
            <a:spLocks noGrp="1"/>
          </p:cNvSpPr>
          <p:nvPr>
            <p:ph type="body" sz="quarter" idx="3"/>
          </p:nvPr>
        </p:nvSpPr>
        <p:spPr>
          <a:xfrm>
            <a:off x="4572001" y="1412776"/>
            <a:ext cx="4103687" cy="639762"/>
          </a:xfrm>
        </p:spPr>
        <p:txBody>
          <a:bodyPr anchor="b">
            <a:noAutofit/>
          </a:bodyPr>
          <a:lstStyle>
            <a:lvl1pPr marL="0" indent="0">
              <a:buNone/>
              <a:defRPr sz="1800" b="1">
                <a:solidFill>
                  <a:srgbClr val="00286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Content Placeholder 5"/>
          <p:cNvSpPr>
            <a:spLocks noGrp="1"/>
          </p:cNvSpPr>
          <p:nvPr>
            <p:ph sz="quarter" idx="4"/>
          </p:nvPr>
        </p:nvSpPr>
        <p:spPr>
          <a:xfrm>
            <a:off x="4572001" y="2174875"/>
            <a:ext cx="4103687" cy="3951288"/>
          </a:xfrm>
        </p:spPr>
        <p:txBody>
          <a:bodyPr/>
          <a:lstStyle>
            <a:lvl1pPr>
              <a:buClr>
                <a:srgbClr val="69C0C9"/>
              </a:buClr>
              <a:defRPr sz="2000">
                <a:solidFill>
                  <a:srgbClr val="002868"/>
                </a:solidFill>
              </a:defRPr>
            </a:lvl1pPr>
            <a:lvl2pPr>
              <a:buClr>
                <a:srgbClr val="69C0C9"/>
              </a:buClr>
              <a:defRPr sz="1600">
                <a:solidFill>
                  <a:srgbClr val="002868"/>
                </a:solidFill>
              </a:defRPr>
            </a:lvl2pPr>
            <a:lvl3pPr>
              <a:buClr>
                <a:srgbClr val="69C0C9"/>
              </a:buClr>
              <a:defRPr sz="1200">
                <a:solidFill>
                  <a:srgbClr val="002868"/>
                </a:solidFill>
              </a:defRPr>
            </a:lvl3pPr>
            <a:lvl4pPr>
              <a:buClr>
                <a:srgbClr val="69C0C9"/>
              </a:buClr>
              <a:defRPr sz="1200">
                <a:solidFill>
                  <a:srgbClr val="002868"/>
                </a:solidFill>
              </a:defRPr>
            </a:lvl4pPr>
            <a:lvl5pPr>
              <a:buClr>
                <a:srgbClr val="69C0C9"/>
              </a:buClr>
              <a:defRPr sz="1200">
                <a:solidFill>
                  <a:srgbClr val="002868"/>
                </a:solidFill>
              </a:defRPr>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Date Placeholder 3"/>
          <p:cNvSpPr>
            <a:spLocks noGrp="1"/>
          </p:cNvSpPr>
          <p:nvPr>
            <p:ph type="dt" sz="half" idx="10"/>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2" name="Footer Placeholder 4"/>
          <p:cNvSpPr>
            <a:spLocks noGrp="1"/>
          </p:cNvSpPr>
          <p:nvPr>
            <p:ph type="ftr" sz="quarter" idx="11"/>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3" name="Slide Number Placeholder 5"/>
          <p:cNvSpPr>
            <a:spLocks noGrp="1"/>
          </p:cNvSpPr>
          <p:nvPr>
            <p:ph type="sldNum" sz="quarter" idx="12"/>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10" name="Text Placeholder 4"/>
          <p:cNvSpPr>
            <a:spLocks noGrp="1"/>
          </p:cNvSpPr>
          <p:nvPr>
            <p:ph type="body" sz="quarter" idx="13"/>
          </p:nvPr>
        </p:nvSpPr>
        <p:spPr>
          <a:xfrm>
            <a:off x="454025" y="981075"/>
            <a:ext cx="8221663" cy="4445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678042746"/>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Content Layout: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4025" y="-1"/>
            <a:ext cx="8221663" cy="836614"/>
          </a:xfrm>
        </p:spPr>
        <p:txBody>
          <a:bodyPr/>
          <a:lstStyle>
            <a:lvl1pPr>
              <a:defRPr>
                <a:solidFill>
                  <a:srgbClr val="002868"/>
                </a:solidFill>
              </a:defRPr>
            </a:lvl1pPr>
          </a:lstStyle>
          <a:p>
            <a:r>
              <a:rPr lang="de-DE" smtClean="0"/>
              <a:t>Titelmasterformat durch Klicken bearbeiten</a:t>
            </a:r>
            <a:endParaRPr lang="de-DE" dirty="0"/>
          </a:p>
        </p:txBody>
      </p:sp>
      <p:sp>
        <p:nvSpPr>
          <p:cNvPr id="4" name="Content Placeholder 3"/>
          <p:cNvSpPr>
            <a:spLocks noGrp="1"/>
          </p:cNvSpPr>
          <p:nvPr>
            <p:ph sz="half" idx="2"/>
          </p:nvPr>
        </p:nvSpPr>
        <p:spPr>
          <a:xfrm>
            <a:off x="4725480" y="1601788"/>
            <a:ext cx="3950208" cy="4386262"/>
          </a:xfrm>
        </p:spPr>
        <p:txBody>
          <a:bodyPr/>
          <a:lstStyle>
            <a:lvl1pPr>
              <a:buClr>
                <a:srgbClr val="69C0C9"/>
              </a:buClr>
              <a:defRPr sz="2000">
                <a:solidFill>
                  <a:srgbClr val="002868"/>
                </a:solidFill>
              </a:defRPr>
            </a:lvl1pPr>
            <a:lvl2pPr>
              <a:buClr>
                <a:srgbClr val="69C0C9"/>
              </a:buClr>
              <a:defRPr sz="1600">
                <a:solidFill>
                  <a:srgbClr val="002868"/>
                </a:solidFill>
              </a:defRPr>
            </a:lvl2pPr>
            <a:lvl3pPr>
              <a:buClr>
                <a:srgbClr val="69C0C9"/>
              </a:buClr>
              <a:defRPr sz="1200">
                <a:solidFill>
                  <a:srgbClr val="002868"/>
                </a:solidFill>
              </a:defRPr>
            </a:lvl3pPr>
            <a:lvl4pPr>
              <a:buClr>
                <a:srgbClr val="69C0C9"/>
              </a:buClr>
              <a:defRPr sz="1200">
                <a:solidFill>
                  <a:srgbClr val="002868"/>
                </a:solidFill>
              </a:defRPr>
            </a:lvl4pPr>
            <a:lvl5pPr>
              <a:buClr>
                <a:srgbClr val="69C0C9"/>
              </a:buClr>
              <a:defRPr sz="1200">
                <a:solidFill>
                  <a:srgbClr val="002868"/>
                </a:solidFill>
              </a:defRPr>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Chart Placeholder 6"/>
          <p:cNvSpPr>
            <a:spLocks noGrp="1"/>
          </p:cNvSpPr>
          <p:nvPr>
            <p:ph type="chart" sz="quarter" idx="11"/>
          </p:nvPr>
        </p:nvSpPr>
        <p:spPr>
          <a:xfrm>
            <a:off x="454025" y="1601789"/>
            <a:ext cx="3946525" cy="4386262"/>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10" name="Date Placeholder 3"/>
          <p:cNvSpPr>
            <a:spLocks noGrp="1"/>
          </p:cNvSpPr>
          <p:nvPr>
            <p:ph type="dt" sz="half" idx="1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1"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2"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9"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3651296897"/>
      </p:ext>
    </p:extLst>
  </p:cSld>
  <p:clrMapOvr>
    <a:masterClrMapping/>
  </p:clrMapOvr>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el und Diagramm">
    <p:spTree>
      <p:nvGrpSpPr>
        <p:cNvPr id="1" name=""/>
        <p:cNvGrpSpPr/>
        <p:nvPr/>
      </p:nvGrpSpPr>
      <p:grpSpPr>
        <a:xfrm>
          <a:off x="0" y="0"/>
          <a:ext cx="0" cy="0"/>
          <a:chOff x="0" y="0"/>
          <a:chExt cx="0" cy="0"/>
        </a:xfrm>
      </p:grpSpPr>
      <p:sp>
        <p:nvSpPr>
          <p:cNvPr id="2" name="Title 1"/>
          <p:cNvSpPr>
            <a:spLocks noGrp="1"/>
          </p:cNvSpPr>
          <p:nvPr>
            <p:ph type="title"/>
          </p:nvPr>
        </p:nvSpPr>
        <p:spPr>
          <a:xfrm>
            <a:off x="455613" y="-1"/>
            <a:ext cx="8220075" cy="836614"/>
          </a:xfrm>
        </p:spPr>
        <p:txBody>
          <a:bodyPr/>
          <a:lstStyle>
            <a:lvl1pPr>
              <a:defRPr>
                <a:solidFill>
                  <a:srgbClr val="002868"/>
                </a:solidFill>
              </a:defRPr>
            </a:lvl1pPr>
          </a:lstStyle>
          <a:p>
            <a:r>
              <a:rPr lang="de-DE" smtClean="0"/>
              <a:t>Titelmasterformat durch Klicken bearbeiten</a:t>
            </a:r>
            <a:endParaRPr lang="de-DE" dirty="0"/>
          </a:p>
        </p:txBody>
      </p:sp>
      <p:sp>
        <p:nvSpPr>
          <p:cNvPr id="3" name="Chart Placeholder 2"/>
          <p:cNvSpPr>
            <a:spLocks noGrp="1"/>
          </p:cNvSpPr>
          <p:nvPr>
            <p:ph type="chart" idx="1"/>
          </p:nvPr>
        </p:nvSpPr>
        <p:spPr>
          <a:xfrm>
            <a:off x="455613" y="1600199"/>
            <a:ext cx="8220075" cy="4386263"/>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8"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9"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0"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11"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3897963487"/>
      </p:ext>
    </p:extLst>
  </p:cSld>
  <p:clrMapOvr>
    <a:masterClrMapping/>
  </p:clrMapOvr>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2 Charts">
    <p:spTree>
      <p:nvGrpSpPr>
        <p:cNvPr id="1" name=""/>
        <p:cNvGrpSpPr/>
        <p:nvPr/>
      </p:nvGrpSpPr>
      <p:grpSpPr>
        <a:xfrm>
          <a:off x="0" y="0"/>
          <a:ext cx="0" cy="0"/>
          <a:chOff x="0" y="0"/>
          <a:chExt cx="0" cy="0"/>
        </a:xfrm>
      </p:grpSpPr>
      <p:sp>
        <p:nvSpPr>
          <p:cNvPr id="2" name="Title 1"/>
          <p:cNvSpPr>
            <a:spLocks noGrp="1"/>
          </p:cNvSpPr>
          <p:nvPr>
            <p:ph type="title"/>
          </p:nvPr>
        </p:nvSpPr>
        <p:spPr>
          <a:xfrm>
            <a:off x="454025" y="-1"/>
            <a:ext cx="8221663" cy="836614"/>
          </a:xfrm>
        </p:spPr>
        <p:txBody>
          <a:bodyPr/>
          <a:lstStyle>
            <a:lvl1pPr>
              <a:defRPr>
                <a:solidFill>
                  <a:srgbClr val="002868"/>
                </a:solidFill>
              </a:defRPr>
            </a:lvl1pPr>
          </a:lstStyle>
          <a:p>
            <a:r>
              <a:rPr lang="de-DE" smtClean="0"/>
              <a:t>Titelmasterformat durch Klicken bearbeiten</a:t>
            </a:r>
            <a:endParaRPr lang="de-DE" dirty="0"/>
          </a:p>
        </p:txBody>
      </p:sp>
      <p:sp>
        <p:nvSpPr>
          <p:cNvPr id="12" name="Chart Placeholder 11"/>
          <p:cNvSpPr>
            <a:spLocks noGrp="1"/>
          </p:cNvSpPr>
          <p:nvPr>
            <p:ph type="chart" sz="quarter" idx="11"/>
          </p:nvPr>
        </p:nvSpPr>
        <p:spPr>
          <a:xfrm>
            <a:off x="454025" y="1601789"/>
            <a:ext cx="3946525" cy="4386262"/>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13" name="Chart Placeholder 11"/>
          <p:cNvSpPr>
            <a:spLocks noGrp="1"/>
          </p:cNvSpPr>
          <p:nvPr>
            <p:ph type="chart" sz="quarter" idx="12"/>
          </p:nvPr>
        </p:nvSpPr>
        <p:spPr>
          <a:xfrm>
            <a:off x="4729163" y="1601789"/>
            <a:ext cx="3946525" cy="4386262"/>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9"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0"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1"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14"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2055414759"/>
      </p:ext>
    </p:extLst>
  </p:cSld>
  <p:clrMapOvr>
    <a:masterClrMapping/>
  </p:clrMapOvr>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4 Content Layout: Charts">
    <p:spTree>
      <p:nvGrpSpPr>
        <p:cNvPr id="1" name=""/>
        <p:cNvGrpSpPr/>
        <p:nvPr/>
      </p:nvGrpSpPr>
      <p:grpSpPr>
        <a:xfrm>
          <a:off x="0" y="0"/>
          <a:ext cx="0" cy="0"/>
          <a:chOff x="0" y="0"/>
          <a:chExt cx="0" cy="0"/>
        </a:xfrm>
      </p:grpSpPr>
      <p:sp>
        <p:nvSpPr>
          <p:cNvPr id="2" name="Title 1"/>
          <p:cNvSpPr>
            <a:spLocks noGrp="1"/>
          </p:cNvSpPr>
          <p:nvPr>
            <p:ph type="title"/>
          </p:nvPr>
        </p:nvSpPr>
        <p:spPr>
          <a:xfrm>
            <a:off x="454025" y="-1"/>
            <a:ext cx="8221663" cy="836614"/>
          </a:xfrm>
        </p:spPr>
        <p:txBody>
          <a:bodyPr/>
          <a:lstStyle>
            <a:lvl1pPr>
              <a:defRPr>
                <a:solidFill>
                  <a:srgbClr val="002868"/>
                </a:solidFill>
              </a:defRPr>
            </a:lvl1pPr>
          </a:lstStyle>
          <a:p>
            <a:r>
              <a:rPr lang="de-DE" smtClean="0"/>
              <a:t>Titelmasterformat durch Klicken bearbeiten</a:t>
            </a:r>
            <a:endParaRPr lang="de-DE" dirty="0"/>
          </a:p>
        </p:txBody>
      </p:sp>
      <p:sp>
        <p:nvSpPr>
          <p:cNvPr id="12" name="Chart Placeholder 11"/>
          <p:cNvSpPr>
            <a:spLocks noGrp="1"/>
          </p:cNvSpPr>
          <p:nvPr>
            <p:ph type="chart" sz="quarter" idx="11"/>
          </p:nvPr>
        </p:nvSpPr>
        <p:spPr>
          <a:xfrm>
            <a:off x="454025" y="1600200"/>
            <a:ext cx="3946525" cy="2108200"/>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13" name="Chart Placeholder 11"/>
          <p:cNvSpPr>
            <a:spLocks noGrp="1"/>
          </p:cNvSpPr>
          <p:nvPr>
            <p:ph type="chart" sz="quarter" idx="12"/>
          </p:nvPr>
        </p:nvSpPr>
        <p:spPr>
          <a:xfrm>
            <a:off x="4729163" y="1600200"/>
            <a:ext cx="3946525" cy="2108200"/>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14" name="Chart Placeholder 11"/>
          <p:cNvSpPr>
            <a:spLocks noGrp="1"/>
          </p:cNvSpPr>
          <p:nvPr>
            <p:ph type="chart" sz="quarter" idx="13"/>
          </p:nvPr>
        </p:nvSpPr>
        <p:spPr>
          <a:xfrm>
            <a:off x="454025" y="3879850"/>
            <a:ext cx="3946525" cy="2108200"/>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15" name="Chart Placeholder 11"/>
          <p:cNvSpPr>
            <a:spLocks noGrp="1"/>
          </p:cNvSpPr>
          <p:nvPr>
            <p:ph type="chart" sz="quarter" idx="14"/>
          </p:nvPr>
        </p:nvSpPr>
        <p:spPr>
          <a:xfrm>
            <a:off x="4729163" y="3879850"/>
            <a:ext cx="3946525" cy="2108200"/>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11"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6"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7"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18"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2754049483"/>
      </p:ext>
    </p:extLst>
  </p:cSld>
  <p:clrMapOvr>
    <a:masterClrMapping/>
  </p:clrMapOvr>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2 Content Layout: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4025" y="-1"/>
            <a:ext cx="8221663" cy="836614"/>
          </a:xfrm>
        </p:spPr>
        <p:txBody>
          <a:bodyPr/>
          <a:lstStyle>
            <a:lvl1pPr>
              <a:defRPr>
                <a:solidFill>
                  <a:srgbClr val="002868"/>
                </a:solidFill>
              </a:defRPr>
            </a:lvl1pPr>
          </a:lstStyle>
          <a:p>
            <a:r>
              <a:rPr lang="de-DE" smtClean="0"/>
              <a:t>Titelmasterformat durch Klicken bearbeiten</a:t>
            </a:r>
            <a:endParaRPr lang="de-DE" dirty="0"/>
          </a:p>
        </p:txBody>
      </p:sp>
      <p:sp>
        <p:nvSpPr>
          <p:cNvPr id="4" name="Content Placeholder 3"/>
          <p:cNvSpPr>
            <a:spLocks noGrp="1"/>
          </p:cNvSpPr>
          <p:nvPr>
            <p:ph sz="half" idx="2"/>
          </p:nvPr>
        </p:nvSpPr>
        <p:spPr>
          <a:xfrm>
            <a:off x="4725480" y="1601788"/>
            <a:ext cx="3950208" cy="4386262"/>
          </a:xfrm>
        </p:spPr>
        <p:txBody>
          <a:bodyPr/>
          <a:lstStyle>
            <a:lvl1pPr>
              <a:buClr>
                <a:srgbClr val="69C0C9"/>
              </a:buClr>
              <a:defRPr sz="2000">
                <a:solidFill>
                  <a:srgbClr val="002868"/>
                </a:solidFill>
              </a:defRPr>
            </a:lvl1pPr>
            <a:lvl2pPr>
              <a:buClr>
                <a:srgbClr val="69C0C9"/>
              </a:buClr>
              <a:defRPr sz="1600">
                <a:solidFill>
                  <a:srgbClr val="002868"/>
                </a:solidFill>
              </a:defRPr>
            </a:lvl2pPr>
            <a:lvl3pPr>
              <a:buClr>
                <a:srgbClr val="69C0C9"/>
              </a:buClr>
              <a:defRPr sz="1200">
                <a:solidFill>
                  <a:srgbClr val="002868"/>
                </a:solidFill>
              </a:defRPr>
            </a:lvl3pPr>
            <a:lvl4pPr>
              <a:buClr>
                <a:srgbClr val="69C0C9"/>
              </a:buClr>
              <a:defRPr sz="1200">
                <a:solidFill>
                  <a:srgbClr val="002868"/>
                </a:solidFill>
              </a:defRPr>
            </a:lvl4pPr>
            <a:lvl5pPr>
              <a:buClr>
                <a:srgbClr val="69C0C9"/>
              </a:buClr>
              <a:defRPr sz="1200">
                <a:solidFill>
                  <a:srgbClr val="002868"/>
                </a:solidFill>
              </a:defRPr>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Chart Placeholder 6"/>
          <p:cNvSpPr>
            <a:spLocks noGrp="1"/>
          </p:cNvSpPr>
          <p:nvPr>
            <p:ph type="chart" sz="quarter" idx="11"/>
          </p:nvPr>
        </p:nvSpPr>
        <p:spPr>
          <a:xfrm>
            <a:off x="454025" y="1601789"/>
            <a:ext cx="3946525" cy="4386262"/>
          </a:xfrm>
        </p:spPr>
        <p:txBody>
          <a:bodyPr/>
          <a:lstStyle>
            <a:lvl1pPr>
              <a:buFontTx/>
              <a:buNone/>
              <a:defRPr>
                <a:solidFill>
                  <a:srgbClr val="002868"/>
                </a:solidFill>
              </a:defRPr>
            </a:lvl1pPr>
          </a:lstStyle>
          <a:p>
            <a:r>
              <a:rPr lang="de-DE" smtClean="0"/>
              <a:t>Diagramm durch Klicken auf Symbol hinzufügen</a:t>
            </a:r>
            <a:endParaRPr lang="de-DE" dirty="0"/>
          </a:p>
        </p:txBody>
      </p:sp>
      <p:sp>
        <p:nvSpPr>
          <p:cNvPr id="10" name="Date Placeholder 3"/>
          <p:cNvSpPr>
            <a:spLocks noGrp="1"/>
          </p:cNvSpPr>
          <p:nvPr>
            <p:ph type="dt" sz="half" idx="1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1"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2"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9"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3651296897"/>
      </p:ext>
    </p:extLst>
  </p:cSld>
  <p:clrMapOvr>
    <a:masterClrMapping/>
  </p:clrMapOvr>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0"/>
            <a:ext cx="8226425" cy="836613"/>
          </a:xfrm>
        </p:spPr>
        <p:txBody>
          <a:bodyPr anchor="b"/>
          <a:lstStyle/>
          <a:p>
            <a:r>
              <a:rPr lang="de-DE" smtClean="0"/>
              <a:t>Titelmasterformat durch Klicken bearbeiten</a:t>
            </a:r>
            <a:endParaRPr lang="de-DE" dirty="0"/>
          </a:p>
        </p:txBody>
      </p:sp>
      <p:sp>
        <p:nvSpPr>
          <p:cNvPr id="3" name="Content Placeholder 2"/>
          <p:cNvSpPr>
            <a:spLocks noGrp="1"/>
          </p:cNvSpPr>
          <p:nvPr>
            <p:ph idx="1"/>
          </p:nvPr>
        </p:nvSpPr>
        <p:spPr>
          <a:xfrm>
            <a:off x="454025" y="1601788"/>
            <a:ext cx="8221663" cy="4386262"/>
          </a:xfrm>
        </p:spPr>
        <p:txBody>
          <a:bodyPr/>
          <a:lstStyle>
            <a:lvl1pPr>
              <a:buClr>
                <a:srgbClr val="69C0C9"/>
              </a:buClr>
              <a:defRPr sz="2000"/>
            </a:lvl1pPr>
            <a:lvl2pPr>
              <a:buClr>
                <a:srgbClr val="69C0C9"/>
              </a:buClr>
              <a:defRPr/>
            </a:lvl2pPr>
            <a:lvl3pPr>
              <a:buClr>
                <a:srgbClr val="69C0C9"/>
              </a:buClr>
              <a:defRPr/>
            </a:lvl3pPr>
            <a:lvl4pPr>
              <a:buClr>
                <a:srgbClr val="69C0C9"/>
              </a:buClr>
              <a:defRPr/>
            </a:lvl4pPr>
            <a:lvl5pPr>
              <a:buClr>
                <a:srgbClr val="69C0C9"/>
              </a:buClr>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4"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5"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8" name="Text Placeholder 4"/>
          <p:cNvSpPr>
            <a:spLocks noGrp="1"/>
          </p:cNvSpPr>
          <p:nvPr>
            <p:ph type="body" sz="quarter" idx="10"/>
          </p:nvPr>
        </p:nvSpPr>
        <p:spPr>
          <a:xfrm>
            <a:off x="454025" y="981074"/>
            <a:ext cx="8221663" cy="647701"/>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3859721166"/>
      </p:ext>
    </p:extLst>
  </p:cSld>
  <p:clrMapOvr>
    <a:masterClrMapping/>
  </p:clrMapOvr>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0"/>
            <a:ext cx="8226425" cy="836613"/>
          </a:xfrm>
        </p:spPr>
        <p:txBody>
          <a:bodyPr anchor="b"/>
          <a:lstStyle/>
          <a:p>
            <a:r>
              <a:rPr lang="de-DE" smtClean="0"/>
              <a:t>Titelmasterformat durch Klicken bearbeiten</a:t>
            </a:r>
            <a:endParaRPr lang="de-DE" dirty="0"/>
          </a:p>
        </p:txBody>
      </p:sp>
      <p:sp>
        <p:nvSpPr>
          <p:cNvPr id="3" name="Content Placeholder 2"/>
          <p:cNvSpPr>
            <a:spLocks noGrp="1"/>
          </p:cNvSpPr>
          <p:nvPr>
            <p:ph idx="1"/>
          </p:nvPr>
        </p:nvSpPr>
        <p:spPr/>
        <p:txBody>
          <a:bodyPr/>
          <a:lstStyle>
            <a:lvl1pPr>
              <a:buClr>
                <a:srgbClr val="69C0C9"/>
              </a:buClr>
              <a:defRPr sz="2000"/>
            </a:lvl1pPr>
            <a:lvl2pPr>
              <a:buClr>
                <a:srgbClr val="69C0C9"/>
              </a:buClr>
              <a:defRPr/>
            </a:lvl2pPr>
            <a:lvl3pPr>
              <a:buClr>
                <a:srgbClr val="69C0C9"/>
              </a:buClr>
              <a:defRPr/>
            </a:lvl3pPr>
            <a:lvl4pPr>
              <a:buClr>
                <a:srgbClr val="69C0C9"/>
              </a:buClr>
              <a:defRPr/>
            </a:lvl4pPr>
            <a:lvl5pPr>
              <a:buClr>
                <a:srgbClr val="69C0C9"/>
              </a:buClr>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4"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5"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sp>
        <p:nvSpPr>
          <p:cNvPr id="8"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extLst>
      <p:ext uri="{BB962C8B-B14F-4D97-AF65-F5344CB8AC3E}">
        <p14:creationId xmlns:p14="http://schemas.microsoft.com/office/powerpoint/2010/main" val="704476803"/>
      </p:ext>
    </p:extLst>
  </p:cSld>
  <p:clrMapOvr>
    <a:masterClrMapping/>
  </p:clrMapOvr>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el, Text und ClipAr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27756"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sz="half" idx="1"/>
          </p:nvPr>
        </p:nvSpPr>
        <p:spPr>
          <a:xfrm>
            <a:off x="454025" y="1601788"/>
            <a:ext cx="4037012" cy="43846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ClipArt Placeholder 3"/>
          <p:cNvSpPr>
            <a:spLocks noGrp="1"/>
          </p:cNvSpPr>
          <p:nvPr>
            <p:ph type="clipArt" sz="half" idx="2"/>
          </p:nvPr>
        </p:nvSpPr>
        <p:spPr>
          <a:xfrm>
            <a:off x="4645025" y="1601788"/>
            <a:ext cx="4037013" cy="4384675"/>
          </a:xfrm>
        </p:spPr>
        <p:txBody>
          <a:bodyPr/>
          <a:lstStyle/>
          <a:p>
            <a:pPr lvl="0"/>
            <a:r>
              <a:rPr lang="de-DE" noProof="0" smtClean="0"/>
              <a:t>ClipArt durch Klicken auf Symbol hinzufügen</a:t>
            </a:r>
            <a:endParaRPr lang="de-DE" noProof="0" dirty="0" smtClean="0"/>
          </a:p>
        </p:txBody>
      </p:sp>
      <p:sp>
        <p:nvSpPr>
          <p:cNvPr id="12" name="Footer Placeholder 11"/>
          <p:cNvSpPr>
            <a:spLocks noGrp="1"/>
          </p:cNvSpPr>
          <p:nvPr>
            <p:ph type="ftr" sz="quarter" idx="10"/>
          </p:nvPr>
        </p:nvSpPr>
        <p:spPr bwMode="auto">
          <a:xfrm>
            <a:off x="481330" y="6356350"/>
            <a:ext cx="68580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02868"/>
                </a:solidFill>
                <a:effectLst/>
                <a:latin typeface="Verdana"/>
              </a:defRPr>
            </a:lvl1pPr>
          </a:lstStyle>
          <a:p>
            <a:r>
              <a:rPr lang="de-DE" smtClean="0"/>
              <a:t>© 2015, IMS HEALTH</a:t>
            </a:r>
            <a:endParaRPr lang="de-DE"/>
          </a:p>
        </p:txBody>
      </p:sp>
      <p:sp>
        <p:nvSpPr>
          <p:cNvPr id="13" name="Slide Number Placeholder 12"/>
          <p:cNvSpPr>
            <a:spLocks noGrp="1"/>
          </p:cNvSpPr>
          <p:nvPr>
            <p:ph type="sldNum" sz="quarter" idx="11"/>
          </p:nvPr>
        </p:nvSpPr>
        <p:spPr bwMode="auto">
          <a:xfrm>
            <a:off x="481330" y="6492875"/>
            <a:ext cx="2286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02868"/>
                </a:solidFill>
                <a:effectLst/>
                <a:latin typeface="Verdana"/>
              </a:defRPr>
            </a:lvl1pPr>
          </a:lstStyle>
          <a:p>
            <a:fld id="{0BC549CF-B437-44E1-9F45-BC18BDAE5EBC}" type="slidenum">
              <a:rPr lang="de-DE" smtClean="0"/>
              <a:pPr/>
              <a:t>‹Nr.›</a:t>
            </a:fld>
            <a:endParaRPr lang="de-DE"/>
          </a:p>
        </p:txBody>
      </p:sp>
      <p:sp>
        <p:nvSpPr>
          <p:cNvPr id="14" name="Date Placeholder 13"/>
          <p:cNvSpPr>
            <a:spLocks noGrp="1"/>
          </p:cNvSpPr>
          <p:nvPr>
            <p:ph type="dt" sz="quarter" idx="12"/>
          </p:nvPr>
        </p:nvSpPr>
        <p:spPr bwMode="auto">
          <a:xfrm>
            <a:off x="716929" y="6492875"/>
            <a:ext cx="66294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02868"/>
                </a:solidFill>
                <a:effectLst/>
                <a:latin typeface="Verdana"/>
              </a:defRPr>
            </a:lvl1pPr>
          </a:lstStyle>
          <a:p>
            <a:endParaRPr lang="de-DE" dirty="0"/>
          </a:p>
        </p:txBody>
      </p:sp>
      <p:sp>
        <p:nvSpPr>
          <p:cNvPr id="9" name="Title 1"/>
          <p:cNvSpPr>
            <a:spLocks noGrp="1"/>
          </p:cNvSpPr>
          <p:nvPr>
            <p:ph type="title"/>
          </p:nvPr>
        </p:nvSpPr>
        <p:spPr>
          <a:xfrm>
            <a:off x="454025" y="-1"/>
            <a:ext cx="8226425" cy="836614"/>
          </a:xfrm>
        </p:spPr>
        <p:txBody>
          <a:bodyPr/>
          <a:lstStyle/>
          <a:p>
            <a:r>
              <a:rPr lang="de-DE" smtClean="0"/>
              <a:t>Titelmasterformat durch Klicken bearbeiten</a:t>
            </a:r>
            <a:endParaRPr lang="de-DE" dirty="0"/>
          </a:p>
        </p:txBody>
      </p:sp>
      <p:sp>
        <p:nvSpPr>
          <p:cNvPr id="11" name="Text Placeholder 4"/>
          <p:cNvSpPr>
            <a:spLocks noGrp="1"/>
          </p:cNvSpPr>
          <p:nvPr>
            <p:ph type="body" sz="quarter" idx="13"/>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el und Tabell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28780"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able Placeholder 2"/>
          <p:cNvSpPr>
            <a:spLocks noGrp="1"/>
          </p:cNvSpPr>
          <p:nvPr>
            <p:ph type="tbl" idx="1"/>
          </p:nvPr>
        </p:nvSpPr>
        <p:spPr>
          <a:xfrm>
            <a:off x="455613" y="1601788"/>
            <a:ext cx="8226425" cy="4384675"/>
          </a:xfrm>
        </p:spPr>
        <p:txBody>
          <a:bodyPr/>
          <a:lstStyle/>
          <a:p>
            <a:pPr lvl="0"/>
            <a:r>
              <a:rPr lang="de-DE" noProof="0" smtClean="0"/>
              <a:t>Tabelle durch Klicken auf Symbol hinzufügen</a:t>
            </a:r>
          </a:p>
        </p:txBody>
      </p:sp>
      <p:sp>
        <p:nvSpPr>
          <p:cNvPr id="11" name="Footer Placeholder 11"/>
          <p:cNvSpPr>
            <a:spLocks noGrp="1"/>
          </p:cNvSpPr>
          <p:nvPr>
            <p:ph type="ftr" sz="quarter" idx="10"/>
          </p:nvPr>
        </p:nvSpPr>
        <p:spPr bwMode="auto">
          <a:xfrm>
            <a:off x="481330" y="6356350"/>
            <a:ext cx="68580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02868"/>
                </a:solidFill>
                <a:effectLst/>
                <a:latin typeface="Verdana"/>
              </a:defRPr>
            </a:lvl1pPr>
          </a:lstStyle>
          <a:p>
            <a:r>
              <a:rPr lang="de-DE" smtClean="0"/>
              <a:t>© 2015, IMS HEALTH</a:t>
            </a:r>
            <a:endParaRPr lang="de-DE"/>
          </a:p>
        </p:txBody>
      </p:sp>
      <p:sp>
        <p:nvSpPr>
          <p:cNvPr id="12" name="Slide Number Placeholder 12"/>
          <p:cNvSpPr>
            <a:spLocks noGrp="1"/>
          </p:cNvSpPr>
          <p:nvPr>
            <p:ph type="sldNum" sz="quarter" idx="11"/>
          </p:nvPr>
        </p:nvSpPr>
        <p:spPr bwMode="auto">
          <a:xfrm>
            <a:off x="481330" y="6492875"/>
            <a:ext cx="2286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02868"/>
                </a:solidFill>
                <a:effectLst/>
                <a:latin typeface="Verdana"/>
              </a:defRPr>
            </a:lvl1pPr>
          </a:lstStyle>
          <a:p>
            <a:fld id="{0BC549CF-B437-44E1-9F45-BC18BDAE5EBC}" type="slidenum">
              <a:rPr lang="de-DE" smtClean="0"/>
              <a:pPr/>
              <a:t>‹Nr.›</a:t>
            </a:fld>
            <a:endParaRPr lang="de-DE"/>
          </a:p>
        </p:txBody>
      </p:sp>
      <p:sp>
        <p:nvSpPr>
          <p:cNvPr id="13" name="Date Placeholder 13"/>
          <p:cNvSpPr>
            <a:spLocks noGrp="1"/>
          </p:cNvSpPr>
          <p:nvPr>
            <p:ph type="dt" sz="quarter" idx="12"/>
          </p:nvPr>
        </p:nvSpPr>
        <p:spPr bwMode="auto">
          <a:xfrm>
            <a:off x="716929" y="6492875"/>
            <a:ext cx="6629400" cy="137160"/>
          </a:xfrm>
          <a:prstGeom prst="rect">
            <a:avLst/>
          </a:prstGeom>
          <a:effectLst/>
        </p:spPr>
        <p:txBody>
          <a:bodyPr vert="horz" wrap="square" lIns="0" tIns="0" rIns="0" bIns="0" anchor="t" anchorCtr="0">
            <a:noAutofit/>
          </a:bodyPr>
          <a:lstStyle>
            <a:lvl1pPr algn="l">
              <a:lnSpc>
                <a:spcPct val="100000"/>
              </a:lnSpc>
              <a:spcBef>
                <a:spcPts val="0"/>
              </a:spcBef>
              <a:spcAft>
                <a:spcPts val="0"/>
              </a:spcAft>
              <a:defRPr kumimoji="0" sz="900" b="0" i="0" u="none" baseline="0">
                <a:solidFill>
                  <a:srgbClr val="002868"/>
                </a:solidFill>
                <a:effectLst/>
                <a:latin typeface="Verdana"/>
              </a:defRPr>
            </a:lvl1pPr>
          </a:lstStyle>
          <a:p>
            <a:endParaRPr lang="de-DE" dirty="0"/>
          </a:p>
        </p:txBody>
      </p:sp>
      <p:sp>
        <p:nvSpPr>
          <p:cNvPr id="8" name="Title 1"/>
          <p:cNvSpPr>
            <a:spLocks noGrp="1"/>
          </p:cNvSpPr>
          <p:nvPr>
            <p:ph type="title"/>
          </p:nvPr>
        </p:nvSpPr>
        <p:spPr>
          <a:xfrm>
            <a:off x="454025" y="-1"/>
            <a:ext cx="8226425" cy="836614"/>
          </a:xfrm>
        </p:spPr>
        <p:txBody>
          <a:bodyPr/>
          <a:lstStyle/>
          <a:p>
            <a:r>
              <a:rPr lang="de-DE" smtClean="0"/>
              <a:t>Titelmasterformat durch Klicken bearbeiten</a:t>
            </a:r>
            <a:endParaRPr lang="de-DE" dirty="0"/>
          </a:p>
        </p:txBody>
      </p:sp>
      <p:sp>
        <p:nvSpPr>
          <p:cNvPr id="10" name="Text Placeholder 4"/>
          <p:cNvSpPr>
            <a:spLocks noGrp="1"/>
          </p:cNvSpPr>
          <p:nvPr>
            <p:ph type="body" sz="quarter" idx="13"/>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29804" name="think-cell Folie" r:id="rId4" imgW="360" imgH="360" progId="TCLayout.ActiveDocument.1">
                  <p:embed/>
                </p:oleObj>
              </mc:Choice>
              <mc:Fallback>
                <p:oleObj name="think-cell Folie" r:id="rId4" imgW="360" imgH="360" progId="TCLayout.ActiveDocument.1">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58787" y="-1"/>
            <a:ext cx="8226425" cy="836614"/>
          </a:xfrm>
        </p:spPr>
        <p:txBody>
          <a:bodyPr/>
          <a:lstStyle/>
          <a:p>
            <a:r>
              <a:rPr lang="de-DE" smtClean="0"/>
              <a:t>Titelmasterformat durch Klicken bearbeiten</a:t>
            </a:r>
            <a:endParaRPr lang="de-DE" dirty="0"/>
          </a:p>
        </p:txBody>
      </p:sp>
      <p:sp>
        <p:nvSpPr>
          <p:cNvPr id="6"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endParaRPr lang="de-DE" dirty="0">
              <a:solidFill>
                <a:srgbClr val="002868"/>
              </a:solidFill>
            </a:endParaRPr>
          </a:p>
        </p:txBody>
      </p:sp>
      <p:sp>
        <p:nvSpPr>
          <p:cNvPr id="10"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r>
              <a:rPr lang="de-DE" smtClean="0">
                <a:solidFill>
                  <a:srgbClr val="002868"/>
                </a:solidFill>
              </a:rPr>
              <a:t>© 2015, IMS HEALTH</a:t>
            </a:r>
            <a:endParaRPr lang="de-DE" dirty="0">
              <a:solidFill>
                <a:srgbClr val="002868"/>
              </a:solidFill>
            </a:endParaRPr>
          </a:p>
        </p:txBody>
      </p:sp>
      <p:sp>
        <p:nvSpPr>
          <p:cNvPr id="11"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fld id="{078CA1E6-1B09-488D-A1FF-E8A47C315D27}" type="slidenum">
              <a:rPr lang="de-DE" smtClean="0">
                <a:solidFill>
                  <a:srgbClr val="002868"/>
                </a:solidFill>
              </a:rPr>
              <a:pPr/>
              <a:t>‹Nr.›</a:t>
            </a:fld>
            <a:endParaRPr lang="de-DE">
              <a:solidFill>
                <a:srgbClr val="002868"/>
              </a:solidFill>
            </a:endParaRPr>
          </a:p>
        </p:txBody>
      </p:sp>
      <p:sp>
        <p:nvSpPr>
          <p:cNvPr id="9" name="Text Placeholder 4"/>
          <p:cNvSpPr>
            <a:spLocks noGrp="1"/>
          </p:cNvSpPr>
          <p:nvPr>
            <p:ph type="body" sz="quarter" idx="10"/>
          </p:nvPr>
        </p:nvSpPr>
        <p:spPr>
          <a:xfrm>
            <a:off x="454025" y="981075"/>
            <a:ext cx="8221663" cy="647700"/>
          </a:xfrm>
        </p:spPr>
        <p:txBody>
          <a:bodyPr>
            <a:normAutofit/>
          </a:bodyPr>
          <a:lstStyle>
            <a:lvl1pPr marL="0" indent="0">
              <a:buNone/>
              <a:defRPr sz="1800">
                <a:solidFill>
                  <a:srgbClr val="69C0C9"/>
                </a:solidFill>
              </a:defRPr>
            </a:lvl1pPr>
          </a:lstStyle>
          <a:p>
            <a:pPr lvl="0"/>
            <a:r>
              <a:rPr lang="de-DE" noProof="0" smtClean="0"/>
              <a:t>Textmasterformate durch Klicken bearbeiten</a:t>
            </a:r>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Date Placeholder 3"/>
          <p:cNvSpPr>
            <a:spLocks noGrp="1"/>
          </p:cNvSpPr>
          <p:nvPr>
            <p:ph type="dt" sz="half" idx="12"/>
            <p:custDataLst>
              <p:tags r:id="rId1"/>
            </p:custDataLst>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endParaRPr lang="de-DE" dirty="0">
              <a:solidFill>
                <a:srgbClr val="002868"/>
              </a:solidFill>
            </a:endParaRPr>
          </a:p>
        </p:txBody>
      </p:sp>
      <p:sp>
        <p:nvSpPr>
          <p:cNvPr id="4" name="Footer Placeholder 4"/>
          <p:cNvSpPr>
            <a:spLocks noGrp="1"/>
          </p:cNvSpPr>
          <p:nvPr>
            <p:ph type="ftr" sz="quarter" idx="3"/>
            <p:custDataLst>
              <p:tags r:id="rId2"/>
            </p:custDataLst>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r>
              <a:rPr lang="de-DE" smtClean="0">
                <a:solidFill>
                  <a:srgbClr val="002868"/>
                </a:solidFill>
              </a:rPr>
              <a:t>© 2015, IMS HEALTH</a:t>
            </a:r>
            <a:endParaRPr lang="de-DE" dirty="0">
              <a:solidFill>
                <a:srgbClr val="002868"/>
              </a:solidFill>
            </a:endParaRPr>
          </a:p>
        </p:txBody>
      </p:sp>
      <p:sp>
        <p:nvSpPr>
          <p:cNvPr id="5" name="Slide Number Placeholder 5"/>
          <p:cNvSpPr>
            <a:spLocks noGrp="1"/>
          </p:cNvSpPr>
          <p:nvPr>
            <p:ph type="sldNum" sz="quarter" idx="4"/>
            <p:custDataLst>
              <p:tags r:id="rId3"/>
            </p:custDataLst>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chemeClr val="tx2"/>
                </a:solidFill>
                <a:latin typeface="+mn-lt"/>
                <a:ea typeface="+mn-ea"/>
                <a:cs typeface="+mn-cs"/>
              </a:defRPr>
            </a:lvl1pPr>
          </a:lstStyle>
          <a:p>
            <a:fld id="{078CA1E6-1B09-488D-A1FF-E8A47C315D27}" type="slidenum">
              <a:rPr lang="de-DE" smtClean="0">
                <a:solidFill>
                  <a:srgbClr val="002868"/>
                </a:solidFill>
              </a:rPr>
              <a:pPr/>
              <a:t>‹Nr.›</a:t>
            </a:fld>
            <a:endParaRPr lang="de-DE">
              <a:solidFill>
                <a:srgbClr val="002868"/>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image" Target="../media/image1.emf"/><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oleObject" Target="../embeddings/oleObject12.bin"/><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tags" Target="../tags/tag16.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vmlDrawing" Target="../drawings/vmlDrawing12.v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 Id="rId27"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image" Target="../media/image1.emf"/><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oleObject" Target="../embeddings/oleObject23.bin"/><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tags" Target="../tags/tag30.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vmlDrawing" Target="../drawings/vmlDrawing23.v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heme" Target="../theme/theme3.xml"/><Relationship Id="rId27"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image" Target="../media/image1.emf"/><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oleObject" Target="../embeddings/oleObject34.bin"/><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tags" Target="../tags/tag4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vmlDrawing" Target="../drawings/vmlDrawing34.v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theme" Target="../theme/theme4.xml"/><Relationship Id="rId27"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image" Target="../media/image1.emf"/><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oleObject" Target="../embeddings/oleObject45.bin"/><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tags" Target="../tags/tag58.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vmlDrawing" Target="../drawings/vmlDrawing45.v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theme" Target="../theme/theme5.xml"/><Relationship Id="rId27"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26" Type="http://schemas.openxmlformats.org/officeDocument/2006/relationships/slideLayout" Target="../slideLayouts/slideLayout131.xml"/><Relationship Id="rId39" Type="http://schemas.openxmlformats.org/officeDocument/2006/relationships/slideLayout" Target="../slideLayouts/slideLayout144.xml"/><Relationship Id="rId3" Type="http://schemas.openxmlformats.org/officeDocument/2006/relationships/slideLayout" Target="../slideLayouts/slideLayout108.xml"/><Relationship Id="rId21" Type="http://schemas.openxmlformats.org/officeDocument/2006/relationships/slideLayout" Target="../slideLayouts/slideLayout126.xml"/><Relationship Id="rId34" Type="http://schemas.openxmlformats.org/officeDocument/2006/relationships/slideLayout" Target="../slideLayouts/slideLayout139.xml"/><Relationship Id="rId42" Type="http://schemas.openxmlformats.org/officeDocument/2006/relationships/tags" Target="../tags/tag72.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5" Type="http://schemas.openxmlformats.org/officeDocument/2006/relationships/slideLayout" Target="../slideLayouts/slideLayout130.xml"/><Relationship Id="rId33" Type="http://schemas.openxmlformats.org/officeDocument/2006/relationships/slideLayout" Target="../slideLayouts/slideLayout138.xml"/><Relationship Id="rId38" Type="http://schemas.openxmlformats.org/officeDocument/2006/relationships/slideLayout" Target="../slideLayouts/slideLayout143.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slideLayout" Target="../slideLayouts/slideLayout125.xml"/><Relationship Id="rId29" Type="http://schemas.openxmlformats.org/officeDocument/2006/relationships/slideLayout" Target="../slideLayouts/slideLayout134.xml"/><Relationship Id="rId41" Type="http://schemas.openxmlformats.org/officeDocument/2006/relationships/vmlDrawing" Target="../drawings/vmlDrawing56.v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24" Type="http://schemas.openxmlformats.org/officeDocument/2006/relationships/slideLayout" Target="../slideLayouts/slideLayout129.xml"/><Relationship Id="rId32" Type="http://schemas.openxmlformats.org/officeDocument/2006/relationships/slideLayout" Target="../slideLayouts/slideLayout137.xml"/><Relationship Id="rId37" Type="http://schemas.openxmlformats.org/officeDocument/2006/relationships/slideLayout" Target="../slideLayouts/slideLayout142.xml"/><Relationship Id="rId40" Type="http://schemas.openxmlformats.org/officeDocument/2006/relationships/theme" Target="../theme/theme6.xml"/><Relationship Id="rId45" Type="http://schemas.openxmlformats.org/officeDocument/2006/relationships/image" Target="../media/image8.jpeg"/><Relationship Id="rId5" Type="http://schemas.openxmlformats.org/officeDocument/2006/relationships/slideLayout" Target="../slideLayouts/slideLayout110.xml"/><Relationship Id="rId15" Type="http://schemas.openxmlformats.org/officeDocument/2006/relationships/slideLayout" Target="../slideLayouts/slideLayout120.xml"/><Relationship Id="rId23" Type="http://schemas.openxmlformats.org/officeDocument/2006/relationships/slideLayout" Target="../slideLayouts/slideLayout128.xml"/><Relationship Id="rId28" Type="http://schemas.openxmlformats.org/officeDocument/2006/relationships/slideLayout" Target="../slideLayouts/slideLayout133.xml"/><Relationship Id="rId36" Type="http://schemas.openxmlformats.org/officeDocument/2006/relationships/slideLayout" Target="../slideLayouts/slideLayout141.xml"/><Relationship Id="rId10" Type="http://schemas.openxmlformats.org/officeDocument/2006/relationships/slideLayout" Target="../slideLayouts/slideLayout115.xml"/><Relationship Id="rId19" Type="http://schemas.openxmlformats.org/officeDocument/2006/relationships/slideLayout" Target="../slideLayouts/slideLayout124.xml"/><Relationship Id="rId31" Type="http://schemas.openxmlformats.org/officeDocument/2006/relationships/slideLayout" Target="../slideLayouts/slideLayout136.xml"/><Relationship Id="rId44" Type="http://schemas.openxmlformats.org/officeDocument/2006/relationships/image" Target="../media/image7.emf"/><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 Id="rId22" Type="http://schemas.openxmlformats.org/officeDocument/2006/relationships/slideLayout" Target="../slideLayouts/slideLayout127.xml"/><Relationship Id="rId27" Type="http://schemas.openxmlformats.org/officeDocument/2006/relationships/slideLayout" Target="../slideLayouts/slideLayout132.xml"/><Relationship Id="rId30" Type="http://schemas.openxmlformats.org/officeDocument/2006/relationships/slideLayout" Target="../slideLayouts/slideLayout135.xml"/><Relationship Id="rId35" Type="http://schemas.openxmlformats.org/officeDocument/2006/relationships/slideLayout" Target="../slideLayouts/slideLayout140.xml"/><Relationship Id="rId43" Type="http://schemas.openxmlformats.org/officeDocument/2006/relationships/oleObject" Target="../embeddings/oleObject56.bin"/></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26" Type="http://schemas.openxmlformats.org/officeDocument/2006/relationships/slideLayout" Target="../slideLayouts/slideLayout170.xml"/><Relationship Id="rId39" Type="http://schemas.openxmlformats.org/officeDocument/2006/relationships/slideLayout" Target="../slideLayouts/slideLayout183.xml"/><Relationship Id="rId3" Type="http://schemas.openxmlformats.org/officeDocument/2006/relationships/slideLayout" Target="../slideLayouts/slideLayout147.xml"/><Relationship Id="rId21" Type="http://schemas.openxmlformats.org/officeDocument/2006/relationships/slideLayout" Target="../slideLayouts/slideLayout165.xml"/><Relationship Id="rId34" Type="http://schemas.openxmlformats.org/officeDocument/2006/relationships/slideLayout" Target="../slideLayouts/slideLayout178.xml"/><Relationship Id="rId42" Type="http://schemas.openxmlformats.org/officeDocument/2006/relationships/tags" Target="../tags/tag112.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5" Type="http://schemas.openxmlformats.org/officeDocument/2006/relationships/slideLayout" Target="../slideLayouts/slideLayout169.xml"/><Relationship Id="rId33" Type="http://schemas.openxmlformats.org/officeDocument/2006/relationships/slideLayout" Target="../slideLayouts/slideLayout177.xml"/><Relationship Id="rId38" Type="http://schemas.openxmlformats.org/officeDocument/2006/relationships/slideLayout" Target="../slideLayouts/slideLayout182.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slideLayout" Target="../slideLayouts/slideLayout164.xml"/><Relationship Id="rId29" Type="http://schemas.openxmlformats.org/officeDocument/2006/relationships/slideLayout" Target="../slideLayouts/slideLayout173.xml"/><Relationship Id="rId41" Type="http://schemas.openxmlformats.org/officeDocument/2006/relationships/vmlDrawing" Target="../drawings/vmlDrawing96.v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24" Type="http://schemas.openxmlformats.org/officeDocument/2006/relationships/slideLayout" Target="../slideLayouts/slideLayout168.xml"/><Relationship Id="rId32" Type="http://schemas.openxmlformats.org/officeDocument/2006/relationships/slideLayout" Target="../slideLayouts/slideLayout176.xml"/><Relationship Id="rId37" Type="http://schemas.openxmlformats.org/officeDocument/2006/relationships/slideLayout" Target="../slideLayouts/slideLayout181.xml"/><Relationship Id="rId40" Type="http://schemas.openxmlformats.org/officeDocument/2006/relationships/theme" Target="../theme/theme7.xml"/><Relationship Id="rId45" Type="http://schemas.openxmlformats.org/officeDocument/2006/relationships/image" Target="../media/image8.jpeg"/><Relationship Id="rId5" Type="http://schemas.openxmlformats.org/officeDocument/2006/relationships/slideLayout" Target="../slideLayouts/slideLayout149.xml"/><Relationship Id="rId15" Type="http://schemas.openxmlformats.org/officeDocument/2006/relationships/slideLayout" Target="../slideLayouts/slideLayout159.xml"/><Relationship Id="rId23" Type="http://schemas.openxmlformats.org/officeDocument/2006/relationships/slideLayout" Target="../slideLayouts/slideLayout167.xml"/><Relationship Id="rId28" Type="http://schemas.openxmlformats.org/officeDocument/2006/relationships/slideLayout" Target="../slideLayouts/slideLayout172.xml"/><Relationship Id="rId36" Type="http://schemas.openxmlformats.org/officeDocument/2006/relationships/slideLayout" Target="../slideLayouts/slideLayout180.xml"/><Relationship Id="rId10" Type="http://schemas.openxmlformats.org/officeDocument/2006/relationships/slideLayout" Target="../slideLayouts/slideLayout154.xml"/><Relationship Id="rId19" Type="http://schemas.openxmlformats.org/officeDocument/2006/relationships/slideLayout" Target="../slideLayouts/slideLayout163.xml"/><Relationship Id="rId31" Type="http://schemas.openxmlformats.org/officeDocument/2006/relationships/slideLayout" Target="../slideLayouts/slideLayout175.xml"/><Relationship Id="rId44" Type="http://schemas.openxmlformats.org/officeDocument/2006/relationships/image" Target="../media/image7.emf"/><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 Id="rId22" Type="http://schemas.openxmlformats.org/officeDocument/2006/relationships/slideLayout" Target="../slideLayouts/slideLayout166.xml"/><Relationship Id="rId27" Type="http://schemas.openxmlformats.org/officeDocument/2006/relationships/slideLayout" Target="../slideLayouts/slideLayout171.xml"/><Relationship Id="rId30" Type="http://schemas.openxmlformats.org/officeDocument/2006/relationships/slideLayout" Target="../slideLayouts/slideLayout174.xml"/><Relationship Id="rId35" Type="http://schemas.openxmlformats.org/officeDocument/2006/relationships/slideLayout" Target="../slideLayouts/slideLayout179.xml"/><Relationship Id="rId43" Type="http://schemas.openxmlformats.org/officeDocument/2006/relationships/oleObject" Target="../embeddings/oleObject96.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4"/>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61805" name="think-cell Folie" r:id="rId25" imgW="360" imgH="360" progId="TCLayout.ActiveDocument.1">
                  <p:embed/>
                </p:oleObj>
              </mc:Choice>
              <mc:Fallback>
                <p:oleObj name="think-cell Folie" r:id="rId25" imgW="360" imgH="360" progId="TCLayout.ActiveDocument.1">
                  <p:embed/>
                  <p:pic>
                    <p:nvPicPr>
                      <p:cNvPr id="0" name="Picture 1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5" name="Rectangle 3"/>
          <p:cNvSpPr>
            <a:spLocks noGrp="1" noChangeArrowheads="1"/>
          </p:cNvSpPr>
          <p:nvPr>
            <p:ph type="title"/>
          </p:nvPr>
        </p:nvSpPr>
        <p:spPr bwMode="gray">
          <a:xfrm>
            <a:off x="454025" y="-1"/>
            <a:ext cx="8221663" cy="836614"/>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endParaRPr lang="de-DE" dirty="0"/>
          </a:p>
        </p:txBody>
      </p:sp>
      <p:sp>
        <p:nvSpPr>
          <p:cNvPr id="3076" name="Rectangle 4"/>
          <p:cNvSpPr>
            <a:spLocks noGrp="1" noChangeArrowheads="1"/>
          </p:cNvSpPr>
          <p:nvPr>
            <p:ph type="body" idx="1"/>
          </p:nvPr>
        </p:nvSpPr>
        <p:spPr bwMode="gray">
          <a:xfrm>
            <a:off x="454025" y="1600200"/>
            <a:ext cx="8221663" cy="4386262"/>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Date Placeholder 3"/>
          <p:cNvSpPr>
            <a:spLocks noGrp="1"/>
          </p:cNvSpPr>
          <p:nvPr>
            <p:ph type="dt" sz="half" idx="2"/>
          </p:nvPr>
        </p:nvSpPr>
        <p:spPr>
          <a:xfrm>
            <a:off x="713232"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1"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2"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cxnSp>
        <p:nvCxnSpPr>
          <p:cNvPr id="14" name="Straight Connector 13"/>
          <p:cNvCxnSpPr/>
          <p:nvPr/>
        </p:nvCxnSpPr>
        <p:spPr>
          <a:xfrm>
            <a:off x="455613" y="899366"/>
            <a:ext cx="8226425" cy="0"/>
          </a:xfrm>
          <a:prstGeom prst="line">
            <a:avLst/>
          </a:prstGeom>
          <a:ln w="19050">
            <a:solidFill>
              <a:srgbClr val="69C0C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5613" y="6237312"/>
            <a:ext cx="8226425" cy="0"/>
          </a:xfrm>
          <a:prstGeom prst="line">
            <a:avLst/>
          </a:prstGeom>
          <a:ln w="19050">
            <a:solidFill>
              <a:srgbClr val="002868"/>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rotWithShape="1">
          <a:blip r:embed="rId27" cstate="print">
            <a:extLst>
              <a:ext uri="{28A0092B-C50C-407E-A947-70E740481C1C}">
                <a14:useLocalDpi xmlns:a14="http://schemas.microsoft.com/office/drawing/2010/main" val="0"/>
              </a:ext>
            </a:extLst>
          </a:blip>
          <a:srcRect b="27988"/>
          <a:stretch/>
        </p:blipFill>
        <p:spPr>
          <a:xfrm>
            <a:off x="7392132" y="6367140"/>
            <a:ext cx="1297843" cy="268610"/>
          </a:xfrm>
          <a:prstGeom prst="rect">
            <a:avLst/>
          </a:prstGeom>
        </p:spPr>
      </p:pic>
    </p:spTree>
    <p:extLst>
      <p:ext uri="{BB962C8B-B14F-4D97-AF65-F5344CB8AC3E}">
        <p14:creationId xmlns:p14="http://schemas.microsoft.com/office/powerpoint/2010/main" val="194381785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89" r:id="rId12"/>
    <p:sldLayoutId id="2147483790" r:id="rId13"/>
    <p:sldLayoutId id="2147483791" r:id="rId14"/>
    <p:sldLayoutId id="2147483792" r:id="rId15"/>
    <p:sldLayoutId id="2147483793" r:id="rId16"/>
    <p:sldLayoutId id="2147483800" r:id="rId17"/>
    <p:sldLayoutId id="2147483801" r:id="rId18"/>
    <p:sldLayoutId id="2147483802" r:id="rId19"/>
    <p:sldLayoutId id="2147483803" r:id="rId20"/>
    <p:sldLayoutId id="2147483804" r:id="rId21"/>
  </p:sldLayoutIdLst>
  <p:transition/>
  <p:timing>
    <p:tnLst>
      <p:par>
        <p:cTn id="1" dur="indefinite" restart="never" nodeType="tmRoot"/>
      </p:par>
    </p:tnLst>
  </p:timing>
  <p:hf sldNum="0" hdr="0" dt="0"/>
  <p:txStyles>
    <p:titleStyle>
      <a:lvl1pPr algn="l" rtl="0" eaLnBrk="1" fontAlgn="base" hangingPunct="1">
        <a:spcBef>
          <a:spcPct val="0"/>
        </a:spcBef>
        <a:spcAft>
          <a:spcPct val="0"/>
        </a:spcAft>
        <a:defRPr sz="2000">
          <a:solidFill>
            <a:srgbClr val="002868"/>
          </a:solidFill>
          <a:latin typeface="+mj-lt"/>
          <a:ea typeface="+mj-ea"/>
          <a:cs typeface="+mj-cs"/>
        </a:defRPr>
      </a:lvl1pPr>
      <a:lvl2pPr algn="l" rtl="0" eaLnBrk="1" fontAlgn="base" hangingPunct="1">
        <a:spcBef>
          <a:spcPct val="0"/>
        </a:spcBef>
        <a:spcAft>
          <a:spcPct val="0"/>
        </a:spcAft>
        <a:defRPr sz="2400">
          <a:solidFill>
            <a:schemeClr val="tx2"/>
          </a:solidFill>
          <a:latin typeface="Verdana" pitchFamily="34" charset="0"/>
        </a:defRPr>
      </a:lvl2pPr>
      <a:lvl3pPr algn="l" rtl="0" eaLnBrk="1" fontAlgn="base" hangingPunct="1">
        <a:spcBef>
          <a:spcPct val="0"/>
        </a:spcBef>
        <a:spcAft>
          <a:spcPct val="0"/>
        </a:spcAft>
        <a:defRPr sz="2400">
          <a:solidFill>
            <a:schemeClr val="tx2"/>
          </a:solidFill>
          <a:latin typeface="Verdana" pitchFamily="34" charset="0"/>
        </a:defRPr>
      </a:lvl3pPr>
      <a:lvl4pPr algn="l" rtl="0" eaLnBrk="1" fontAlgn="base" hangingPunct="1">
        <a:spcBef>
          <a:spcPct val="0"/>
        </a:spcBef>
        <a:spcAft>
          <a:spcPct val="0"/>
        </a:spcAft>
        <a:defRPr sz="2400">
          <a:solidFill>
            <a:schemeClr val="tx2"/>
          </a:solidFill>
          <a:latin typeface="Verdana" pitchFamily="34" charset="0"/>
        </a:defRPr>
      </a:lvl4pPr>
      <a:lvl5pPr algn="l" rtl="0" eaLnBrk="1" fontAlgn="base" hangingPunct="1">
        <a:spcBef>
          <a:spcPct val="0"/>
        </a:spcBef>
        <a:spcAft>
          <a:spcPct val="0"/>
        </a:spcAft>
        <a:defRPr sz="2400">
          <a:solidFill>
            <a:schemeClr val="tx2"/>
          </a:solidFill>
          <a:latin typeface="Verdana" pitchFamily="34" charset="0"/>
        </a:defRPr>
      </a:lvl5pPr>
      <a:lvl6pPr marL="457200" algn="l" rtl="0" eaLnBrk="1" fontAlgn="base" hangingPunct="1">
        <a:spcBef>
          <a:spcPct val="0"/>
        </a:spcBef>
        <a:spcAft>
          <a:spcPct val="0"/>
        </a:spcAft>
        <a:defRPr sz="2400">
          <a:solidFill>
            <a:schemeClr val="tx2"/>
          </a:solidFill>
          <a:latin typeface="Verdana" pitchFamily="34" charset="0"/>
        </a:defRPr>
      </a:lvl6pPr>
      <a:lvl7pPr marL="914400" algn="l" rtl="0" eaLnBrk="1" fontAlgn="base" hangingPunct="1">
        <a:spcBef>
          <a:spcPct val="0"/>
        </a:spcBef>
        <a:spcAft>
          <a:spcPct val="0"/>
        </a:spcAft>
        <a:defRPr sz="2400">
          <a:solidFill>
            <a:schemeClr val="tx2"/>
          </a:solidFill>
          <a:latin typeface="Verdana" pitchFamily="34" charset="0"/>
        </a:defRPr>
      </a:lvl7pPr>
      <a:lvl8pPr marL="1371600" algn="l" rtl="0" eaLnBrk="1" fontAlgn="base" hangingPunct="1">
        <a:spcBef>
          <a:spcPct val="0"/>
        </a:spcBef>
        <a:spcAft>
          <a:spcPct val="0"/>
        </a:spcAft>
        <a:defRPr sz="2400">
          <a:solidFill>
            <a:schemeClr val="tx2"/>
          </a:solidFill>
          <a:latin typeface="Verdana" pitchFamily="34" charset="0"/>
        </a:defRPr>
      </a:lvl8pPr>
      <a:lvl9pPr marL="1828800" algn="l" rtl="0" eaLnBrk="1" fontAlgn="base" hangingPunct="1">
        <a:spcBef>
          <a:spcPct val="0"/>
        </a:spcBef>
        <a:spcAft>
          <a:spcPct val="0"/>
        </a:spcAft>
        <a:defRPr sz="2400">
          <a:solidFill>
            <a:schemeClr val="tx2"/>
          </a:solidFill>
          <a:latin typeface="Verdana" pitchFamily="34" charset="0"/>
        </a:defRPr>
      </a:lvl9pPr>
    </p:titleStyle>
    <p:bodyStyle>
      <a:lvl1pPr marL="228600" indent="-228600" algn="l" rtl="0" eaLnBrk="1" fontAlgn="base" hangingPunct="1">
        <a:spcBef>
          <a:spcPct val="50000"/>
        </a:spcBef>
        <a:spcAft>
          <a:spcPct val="0"/>
        </a:spcAft>
        <a:buClr>
          <a:srgbClr val="69C0C9"/>
        </a:buClr>
        <a:buFont typeface="Verdana" pitchFamily="34" charset="0"/>
        <a:buChar char="•"/>
        <a:defRPr sz="2000">
          <a:solidFill>
            <a:srgbClr val="002868"/>
          </a:solidFill>
          <a:latin typeface="+mn-lt"/>
          <a:ea typeface="+mn-ea"/>
          <a:cs typeface="+mn-cs"/>
        </a:defRPr>
      </a:lvl1pPr>
      <a:lvl2pPr marL="571500" indent="-228600" algn="l" rtl="0" eaLnBrk="1" fontAlgn="base" hangingPunct="1">
        <a:spcBef>
          <a:spcPct val="40000"/>
        </a:spcBef>
        <a:spcAft>
          <a:spcPct val="0"/>
        </a:spcAft>
        <a:buClr>
          <a:srgbClr val="69C0C9"/>
        </a:buClr>
        <a:buFont typeface="Verdana" pitchFamily="34" charset="0"/>
        <a:buChar char="−"/>
        <a:defRPr sz="1600">
          <a:solidFill>
            <a:srgbClr val="002868"/>
          </a:solidFill>
          <a:latin typeface="+mn-lt"/>
        </a:defRPr>
      </a:lvl2pPr>
      <a:lvl3pPr marL="914400" indent="-228600" algn="l" rtl="0" eaLnBrk="1" fontAlgn="base" hangingPunct="1">
        <a:spcBef>
          <a:spcPct val="30000"/>
        </a:spcBef>
        <a:spcAft>
          <a:spcPct val="0"/>
        </a:spcAft>
        <a:buClr>
          <a:srgbClr val="69C0C9"/>
        </a:buClr>
        <a:buFont typeface="Verdana" pitchFamily="34" charset="0"/>
        <a:buChar char="•"/>
        <a:defRPr sz="1400">
          <a:solidFill>
            <a:srgbClr val="002868"/>
          </a:solidFill>
          <a:latin typeface="+mn-lt"/>
        </a:defRPr>
      </a:lvl3pPr>
      <a:lvl4pPr marL="1257300" indent="-228600" algn="l" rtl="0" eaLnBrk="1" fontAlgn="base" hangingPunct="1">
        <a:spcBef>
          <a:spcPct val="30000"/>
        </a:spcBef>
        <a:spcAft>
          <a:spcPct val="0"/>
        </a:spcAft>
        <a:buClr>
          <a:srgbClr val="69C0C9"/>
        </a:buClr>
        <a:buFont typeface="Verdana" pitchFamily="34" charset="0"/>
        <a:buChar char="–"/>
        <a:defRPr sz="1200">
          <a:solidFill>
            <a:srgbClr val="002868"/>
          </a:solidFill>
          <a:latin typeface="+mn-lt"/>
        </a:defRPr>
      </a:lvl4pPr>
      <a:lvl5pPr marL="1600200" indent="-228600" algn="l" rtl="0" eaLnBrk="1" fontAlgn="base" hangingPunct="1">
        <a:spcBef>
          <a:spcPct val="30000"/>
        </a:spcBef>
        <a:spcAft>
          <a:spcPct val="0"/>
        </a:spcAft>
        <a:buClr>
          <a:srgbClr val="69C0C9"/>
        </a:buClr>
        <a:buFont typeface="Verdana" pitchFamily="34" charset="0"/>
        <a:buChar char="◦"/>
        <a:defRPr sz="1200">
          <a:solidFill>
            <a:srgbClr val="002868"/>
          </a:solidFill>
          <a:latin typeface="+mn-lt"/>
        </a:defRPr>
      </a:lvl5pPr>
      <a:lvl6pPr marL="20574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4"/>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856075" name="think-cell Folie" r:id="rId25" imgW="360" imgH="360" progId="TCLayout.ActiveDocument.1">
                  <p:embed/>
                </p:oleObj>
              </mc:Choice>
              <mc:Fallback>
                <p:oleObj name="think-cell Folie" r:id="rId25" imgW="360" imgH="360" progId="TCLayout.ActiveDocument.1">
                  <p:embed/>
                  <p:pic>
                    <p:nvPicPr>
                      <p:cNvPr id="0" name="Picture 1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5" name="Rectangle 3"/>
          <p:cNvSpPr>
            <a:spLocks noGrp="1" noChangeArrowheads="1"/>
          </p:cNvSpPr>
          <p:nvPr>
            <p:ph type="title"/>
          </p:nvPr>
        </p:nvSpPr>
        <p:spPr bwMode="gray">
          <a:xfrm>
            <a:off x="454025" y="-1"/>
            <a:ext cx="8221663" cy="836614"/>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endParaRPr lang="de-DE" dirty="0"/>
          </a:p>
        </p:txBody>
      </p:sp>
      <p:sp>
        <p:nvSpPr>
          <p:cNvPr id="3076" name="Rectangle 4"/>
          <p:cNvSpPr>
            <a:spLocks noGrp="1" noChangeArrowheads="1"/>
          </p:cNvSpPr>
          <p:nvPr>
            <p:ph type="body" idx="1"/>
          </p:nvPr>
        </p:nvSpPr>
        <p:spPr bwMode="gray">
          <a:xfrm>
            <a:off x="454025" y="1600200"/>
            <a:ext cx="8221663" cy="4386262"/>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Date Placeholder 3"/>
          <p:cNvSpPr>
            <a:spLocks noGrp="1"/>
          </p:cNvSpPr>
          <p:nvPr>
            <p:ph type="dt" sz="half" idx="2"/>
          </p:nvPr>
        </p:nvSpPr>
        <p:spPr>
          <a:xfrm>
            <a:off x="713232"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1"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2"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cxnSp>
        <p:nvCxnSpPr>
          <p:cNvPr id="14" name="Straight Connector 13"/>
          <p:cNvCxnSpPr/>
          <p:nvPr/>
        </p:nvCxnSpPr>
        <p:spPr>
          <a:xfrm>
            <a:off x="455613" y="899366"/>
            <a:ext cx="8226425" cy="0"/>
          </a:xfrm>
          <a:prstGeom prst="line">
            <a:avLst/>
          </a:prstGeom>
          <a:ln w="19050">
            <a:solidFill>
              <a:srgbClr val="69C0C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5613" y="6237312"/>
            <a:ext cx="8226425" cy="0"/>
          </a:xfrm>
          <a:prstGeom prst="line">
            <a:avLst/>
          </a:prstGeom>
          <a:ln w="19050">
            <a:solidFill>
              <a:srgbClr val="002868"/>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rotWithShape="1">
          <a:blip r:embed="rId27" cstate="print">
            <a:extLst>
              <a:ext uri="{28A0092B-C50C-407E-A947-70E740481C1C}">
                <a14:useLocalDpi xmlns:a14="http://schemas.microsoft.com/office/drawing/2010/main" val="0"/>
              </a:ext>
            </a:extLst>
          </a:blip>
          <a:srcRect b="27988"/>
          <a:stretch/>
        </p:blipFill>
        <p:spPr>
          <a:xfrm>
            <a:off x="7392132" y="6367140"/>
            <a:ext cx="1297843" cy="268610"/>
          </a:xfrm>
          <a:prstGeom prst="rect">
            <a:avLst/>
          </a:prstGeom>
        </p:spPr>
      </p:pic>
    </p:spTree>
    <p:extLst>
      <p:ext uri="{BB962C8B-B14F-4D97-AF65-F5344CB8AC3E}">
        <p14:creationId xmlns:p14="http://schemas.microsoft.com/office/powerpoint/2010/main" val="1943817854"/>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 id="2147483826" r:id="rId21"/>
  </p:sldLayoutIdLst>
  <p:transition/>
  <p:timing>
    <p:tnLst>
      <p:par>
        <p:cTn id="1" dur="indefinite" restart="never" nodeType="tmRoot"/>
      </p:par>
    </p:tnLst>
  </p:timing>
  <p:hf sldNum="0" hdr="0" dt="0"/>
  <p:txStyles>
    <p:titleStyle>
      <a:lvl1pPr algn="l" rtl="0" eaLnBrk="1" fontAlgn="base" hangingPunct="1">
        <a:spcBef>
          <a:spcPct val="0"/>
        </a:spcBef>
        <a:spcAft>
          <a:spcPct val="0"/>
        </a:spcAft>
        <a:defRPr sz="2000">
          <a:solidFill>
            <a:srgbClr val="002868"/>
          </a:solidFill>
          <a:latin typeface="+mj-lt"/>
          <a:ea typeface="+mj-ea"/>
          <a:cs typeface="+mj-cs"/>
        </a:defRPr>
      </a:lvl1pPr>
      <a:lvl2pPr algn="l" rtl="0" eaLnBrk="1" fontAlgn="base" hangingPunct="1">
        <a:spcBef>
          <a:spcPct val="0"/>
        </a:spcBef>
        <a:spcAft>
          <a:spcPct val="0"/>
        </a:spcAft>
        <a:defRPr sz="2400">
          <a:solidFill>
            <a:schemeClr val="tx2"/>
          </a:solidFill>
          <a:latin typeface="Verdana" pitchFamily="34" charset="0"/>
        </a:defRPr>
      </a:lvl2pPr>
      <a:lvl3pPr algn="l" rtl="0" eaLnBrk="1" fontAlgn="base" hangingPunct="1">
        <a:spcBef>
          <a:spcPct val="0"/>
        </a:spcBef>
        <a:spcAft>
          <a:spcPct val="0"/>
        </a:spcAft>
        <a:defRPr sz="2400">
          <a:solidFill>
            <a:schemeClr val="tx2"/>
          </a:solidFill>
          <a:latin typeface="Verdana" pitchFamily="34" charset="0"/>
        </a:defRPr>
      </a:lvl3pPr>
      <a:lvl4pPr algn="l" rtl="0" eaLnBrk="1" fontAlgn="base" hangingPunct="1">
        <a:spcBef>
          <a:spcPct val="0"/>
        </a:spcBef>
        <a:spcAft>
          <a:spcPct val="0"/>
        </a:spcAft>
        <a:defRPr sz="2400">
          <a:solidFill>
            <a:schemeClr val="tx2"/>
          </a:solidFill>
          <a:latin typeface="Verdana" pitchFamily="34" charset="0"/>
        </a:defRPr>
      </a:lvl4pPr>
      <a:lvl5pPr algn="l" rtl="0" eaLnBrk="1" fontAlgn="base" hangingPunct="1">
        <a:spcBef>
          <a:spcPct val="0"/>
        </a:spcBef>
        <a:spcAft>
          <a:spcPct val="0"/>
        </a:spcAft>
        <a:defRPr sz="2400">
          <a:solidFill>
            <a:schemeClr val="tx2"/>
          </a:solidFill>
          <a:latin typeface="Verdana" pitchFamily="34" charset="0"/>
        </a:defRPr>
      </a:lvl5pPr>
      <a:lvl6pPr marL="457200" algn="l" rtl="0" eaLnBrk="1" fontAlgn="base" hangingPunct="1">
        <a:spcBef>
          <a:spcPct val="0"/>
        </a:spcBef>
        <a:spcAft>
          <a:spcPct val="0"/>
        </a:spcAft>
        <a:defRPr sz="2400">
          <a:solidFill>
            <a:schemeClr val="tx2"/>
          </a:solidFill>
          <a:latin typeface="Verdana" pitchFamily="34" charset="0"/>
        </a:defRPr>
      </a:lvl6pPr>
      <a:lvl7pPr marL="914400" algn="l" rtl="0" eaLnBrk="1" fontAlgn="base" hangingPunct="1">
        <a:spcBef>
          <a:spcPct val="0"/>
        </a:spcBef>
        <a:spcAft>
          <a:spcPct val="0"/>
        </a:spcAft>
        <a:defRPr sz="2400">
          <a:solidFill>
            <a:schemeClr val="tx2"/>
          </a:solidFill>
          <a:latin typeface="Verdana" pitchFamily="34" charset="0"/>
        </a:defRPr>
      </a:lvl7pPr>
      <a:lvl8pPr marL="1371600" algn="l" rtl="0" eaLnBrk="1" fontAlgn="base" hangingPunct="1">
        <a:spcBef>
          <a:spcPct val="0"/>
        </a:spcBef>
        <a:spcAft>
          <a:spcPct val="0"/>
        </a:spcAft>
        <a:defRPr sz="2400">
          <a:solidFill>
            <a:schemeClr val="tx2"/>
          </a:solidFill>
          <a:latin typeface="Verdana" pitchFamily="34" charset="0"/>
        </a:defRPr>
      </a:lvl8pPr>
      <a:lvl9pPr marL="1828800" algn="l" rtl="0" eaLnBrk="1" fontAlgn="base" hangingPunct="1">
        <a:spcBef>
          <a:spcPct val="0"/>
        </a:spcBef>
        <a:spcAft>
          <a:spcPct val="0"/>
        </a:spcAft>
        <a:defRPr sz="2400">
          <a:solidFill>
            <a:schemeClr val="tx2"/>
          </a:solidFill>
          <a:latin typeface="Verdana" pitchFamily="34" charset="0"/>
        </a:defRPr>
      </a:lvl9pPr>
    </p:titleStyle>
    <p:bodyStyle>
      <a:lvl1pPr marL="228600" indent="-228600" algn="l" rtl="0" eaLnBrk="1" fontAlgn="base" hangingPunct="1">
        <a:spcBef>
          <a:spcPct val="50000"/>
        </a:spcBef>
        <a:spcAft>
          <a:spcPct val="0"/>
        </a:spcAft>
        <a:buClr>
          <a:srgbClr val="69C0C9"/>
        </a:buClr>
        <a:buFont typeface="Verdana" pitchFamily="34" charset="0"/>
        <a:buChar char="•"/>
        <a:defRPr sz="2000">
          <a:solidFill>
            <a:srgbClr val="002868"/>
          </a:solidFill>
          <a:latin typeface="+mn-lt"/>
          <a:ea typeface="+mn-ea"/>
          <a:cs typeface="+mn-cs"/>
        </a:defRPr>
      </a:lvl1pPr>
      <a:lvl2pPr marL="571500" indent="-228600" algn="l" rtl="0" eaLnBrk="1" fontAlgn="base" hangingPunct="1">
        <a:spcBef>
          <a:spcPct val="40000"/>
        </a:spcBef>
        <a:spcAft>
          <a:spcPct val="0"/>
        </a:spcAft>
        <a:buClr>
          <a:srgbClr val="69C0C9"/>
        </a:buClr>
        <a:buFont typeface="Verdana" pitchFamily="34" charset="0"/>
        <a:buChar char="−"/>
        <a:defRPr sz="1600">
          <a:solidFill>
            <a:srgbClr val="002868"/>
          </a:solidFill>
          <a:latin typeface="+mn-lt"/>
        </a:defRPr>
      </a:lvl2pPr>
      <a:lvl3pPr marL="914400" indent="-228600" algn="l" rtl="0" eaLnBrk="1" fontAlgn="base" hangingPunct="1">
        <a:spcBef>
          <a:spcPct val="30000"/>
        </a:spcBef>
        <a:spcAft>
          <a:spcPct val="0"/>
        </a:spcAft>
        <a:buClr>
          <a:srgbClr val="69C0C9"/>
        </a:buClr>
        <a:buFont typeface="Verdana" pitchFamily="34" charset="0"/>
        <a:buChar char="•"/>
        <a:defRPr sz="1400">
          <a:solidFill>
            <a:srgbClr val="002868"/>
          </a:solidFill>
          <a:latin typeface="+mn-lt"/>
        </a:defRPr>
      </a:lvl3pPr>
      <a:lvl4pPr marL="1257300" indent="-228600" algn="l" rtl="0" eaLnBrk="1" fontAlgn="base" hangingPunct="1">
        <a:spcBef>
          <a:spcPct val="30000"/>
        </a:spcBef>
        <a:spcAft>
          <a:spcPct val="0"/>
        </a:spcAft>
        <a:buClr>
          <a:srgbClr val="69C0C9"/>
        </a:buClr>
        <a:buFont typeface="Verdana" pitchFamily="34" charset="0"/>
        <a:buChar char="–"/>
        <a:defRPr sz="1200">
          <a:solidFill>
            <a:srgbClr val="002868"/>
          </a:solidFill>
          <a:latin typeface="+mn-lt"/>
        </a:defRPr>
      </a:lvl4pPr>
      <a:lvl5pPr marL="1600200" indent="-228600" algn="l" rtl="0" eaLnBrk="1" fontAlgn="base" hangingPunct="1">
        <a:spcBef>
          <a:spcPct val="30000"/>
        </a:spcBef>
        <a:spcAft>
          <a:spcPct val="0"/>
        </a:spcAft>
        <a:buClr>
          <a:srgbClr val="69C0C9"/>
        </a:buClr>
        <a:buFont typeface="Verdana" pitchFamily="34" charset="0"/>
        <a:buChar char="◦"/>
        <a:defRPr sz="1200">
          <a:solidFill>
            <a:srgbClr val="002868"/>
          </a:solidFill>
          <a:latin typeface="+mn-lt"/>
        </a:defRPr>
      </a:lvl5pPr>
      <a:lvl6pPr marL="20574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4"/>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904203" name="think-cell Folie" r:id="rId25" imgW="360" imgH="360" progId="TCLayout.ActiveDocument.1">
                  <p:embed/>
                </p:oleObj>
              </mc:Choice>
              <mc:Fallback>
                <p:oleObj name="think-cell Folie" r:id="rId25" imgW="360" imgH="360" progId="TCLayout.ActiveDocument.1">
                  <p:embed/>
                  <p:pic>
                    <p:nvPicPr>
                      <p:cNvPr id="0" name="Picture 1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5" name="Rectangle 3"/>
          <p:cNvSpPr>
            <a:spLocks noGrp="1" noChangeArrowheads="1"/>
          </p:cNvSpPr>
          <p:nvPr>
            <p:ph type="title"/>
          </p:nvPr>
        </p:nvSpPr>
        <p:spPr bwMode="gray">
          <a:xfrm>
            <a:off x="454025" y="-1"/>
            <a:ext cx="8221663" cy="836614"/>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endParaRPr lang="de-DE" dirty="0"/>
          </a:p>
        </p:txBody>
      </p:sp>
      <p:sp>
        <p:nvSpPr>
          <p:cNvPr id="3076" name="Rectangle 4"/>
          <p:cNvSpPr>
            <a:spLocks noGrp="1" noChangeArrowheads="1"/>
          </p:cNvSpPr>
          <p:nvPr>
            <p:ph type="body" idx="1"/>
          </p:nvPr>
        </p:nvSpPr>
        <p:spPr bwMode="gray">
          <a:xfrm>
            <a:off x="454025" y="1600200"/>
            <a:ext cx="8221663" cy="4386262"/>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Date Placeholder 3"/>
          <p:cNvSpPr>
            <a:spLocks noGrp="1"/>
          </p:cNvSpPr>
          <p:nvPr>
            <p:ph type="dt" sz="half" idx="2"/>
          </p:nvPr>
        </p:nvSpPr>
        <p:spPr>
          <a:xfrm>
            <a:off x="713232"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1"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2"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cxnSp>
        <p:nvCxnSpPr>
          <p:cNvPr id="14" name="Straight Connector 13"/>
          <p:cNvCxnSpPr/>
          <p:nvPr/>
        </p:nvCxnSpPr>
        <p:spPr>
          <a:xfrm>
            <a:off x="455613" y="899366"/>
            <a:ext cx="8226425" cy="0"/>
          </a:xfrm>
          <a:prstGeom prst="line">
            <a:avLst/>
          </a:prstGeom>
          <a:ln w="19050">
            <a:solidFill>
              <a:srgbClr val="69C0C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5613" y="6237312"/>
            <a:ext cx="8226425" cy="0"/>
          </a:xfrm>
          <a:prstGeom prst="line">
            <a:avLst/>
          </a:prstGeom>
          <a:ln w="19050">
            <a:solidFill>
              <a:srgbClr val="002868"/>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rotWithShape="1">
          <a:blip r:embed="rId27" cstate="print">
            <a:extLst>
              <a:ext uri="{28A0092B-C50C-407E-A947-70E740481C1C}">
                <a14:useLocalDpi xmlns:a14="http://schemas.microsoft.com/office/drawing/2010/main" val="0"/>
              </a:ext>
            </a:extLst>
          </a:blip>
          <a:srcRect b="27988"/>
          <a:stretch/>
        </p:blipFill>
        <p:spPr>
          <a:xfrm>
            <a:off x="7392132" y="6367140"/>
            <a:ext cx="1297843" cy="268610"/>
          </a:xfrm>
          <a:prstGeom prst="rect">
            <a:avLst/>
          </a:prstGeom>
        </p:spPr>
      </p:pic>
    </p:spTree>
    <p:extLst>
      <p:ext uri="{BB962C8B-B14F-4D97-AF65-F5344CB8AC3E}">
        <p14:creationId xmlns:p14="http://schemas.microsoft.com/office/powerpoint/2010/main" val="1943817854"/>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Lst>
  <p:transition/>
  <p:timing>
    <p:tnLst>
      <p:par>
        <p:cTn id="1" dur="indefinite" restart="never" nodeType="tmRoot"/>
      </p:par>
    </p:tnLst>
  </p:timing>
  <p:hf sldNum="0" hdr="0" dt="0"/>
  <p:txStyles>
    <p:titleStyle>
      <a:lvl1pPr algn="l" rtl="0" eaLnBrk="1" fontAlgn="base" hangingPunct="1">
        <a:spcBef>
          <a:spcPct val="0"/>
        </a:spcBef>
        <a:spcAft>
          <a:spcPct val="0"/>
        </a:spcAft>
        <a:defRPr sz="2000">
          <a:solidFill>
            <a:srgbClr val="002868"/>
          </a:solidFill>
          <a:latin typeface="+mj-lt"/>
          <a:ea typeface="+mj-ea"/>
          <a:cs typeface="+mj-cs"/>
        </a:defRPr>
      </a:lvl1pPr>
      <a:lvl2pPr algn="l" rtl="0" eaLnBrk="1" fontAlgn="base" hangingPunct="1">
        <a:spcBef>
          <a:spcPct val="0"/>
        </a:spcBef>
        <a:spcAft>
          <a:spcPct val="0"/>
        </a:spcAft>
        <a:defRPr sz="2400">
          <a:solidFill>
            <a:schemeClr val="tx2"/>
          </a:solidFill>
          <a:latin typeface="Verdana" pitchFamily="34" charset="0"/>
        </a:defRPr>
      </a:lvl2pPr>
      <a:lvl3pPr algn="l" rtl="0" eaLnBrk="1" fontAlgn="base" hangingPunct="1">
        <a:spcBef>
          <a:spcPct val="0"/>
        </a:spcBef>
        <a:spcAft>
          <a:spcPct val="0"/>
        </a:spcAft>
        <a:defRPr sz="2400">
          <a:solidFill>
            <a:schemeClr val="tx2"/>
          </a:solidFill>
          <a:latin typeface="Verdana" pitchFamily="34" charset="0"/>
        </a:defRPr>
      </a:lvl3pPr>
      <a:lvl4pPr algn="l" rtl="0" eaLnBrk="1" fontAlgn="base" hangingPunct="1">
        <a:spcBef>
          <a:spcPct val="0"/>
        </a:spcBef>
        <a:spcAft>
          <a:spcPct val="0"/>
        </a:spcAft>
        <a:defRPr sz="2400">
          <a:solidFill>
            <a:schemeClr val="tx2"/>
          </a:solidFill>
          <a:latin typeface="Verdana" pitchFamily="34" charset="0"/>
        </a:defRPr>
      </a:lvl4pPr>
      <a:lvl5pPr algn="l" rtl="0" eaLnBrk="1" fontAlgn="base" hangingPunct="1">
        <a:spcBef>
          <a:spcPct val="0"/>
        </a:spcBef>
        <a:spcAft>
          <a:spcPct val="0"/>
        </a:spcAft>
        <a:defRPr sz="2400">
          <a:solidFill>
            <a:schemeClr val="tx2"/>
          </a:solidFill>
          <a:latin typeface="Verdana" pitchFamily="34" charset="0"/>
        </a:defRPr>
      </a:lvl5pPr>
      <a:lvl6pPr marL="457200" algn="l" rtl="0" eaLnBrk="1" fontAlgn="base" hangingPunct="1">
        <a:spcBef>
          <a:spcPct val="0"/>
        </a:spcBef>
        <a:spcAft>
          <a:spcPct val="0"/>
        </a:spcAft>
        <a:defRPr sz="2400">
          <a:solidFill>
            <a:schemeClr val="tx2"/>
          </a:solidFill>
          <a:latin typeface="Verdana" pitchFamily="34" charset="0"/>
        </a:defRPr>
      </a:lvl6pPr>
      <a:lvl7pPr marL="914400" algn="l" rtl="0" eaLnBrk="1" fontAlgn="base" hangingPunct="1">
        <a:spcBef>
          <a:spcPct val="0"/>
        </a:spcBef>
        <a:spcAft>
          <a:spcPct val="0"/>
        </a:spcAft>
        <a:defRPr sz="2400">
          <a:solidFill>
            <a:schemeClr val="tx2"/>
          </a:solidFill>
          <a:latin typeface="Verdana" pitchFamily="34" charset="0"/>
        </a:defRPr>
      </a:lvl7pPr>
      <a:lvl8pPr marL="1371600" algn="l" rtl="0" eaLnBrk="1" fontAlgn="base" hangingPunct="1">
        <a:spcBef>
          <a:spcPct val="0"/>
        </a:spcBef>
        <a:spcAft>
          <a:spcPct val="0"/>
        </a:spcAft>
        <a:defRPr sz="2400">
          <a:solidFill>
            <a:schemeClr val="tx2"/>
          </a:solidFill>
          <a:latin typeface="Verdana" pitchFamily="34" charset="0"/>
        </a:defRPr>
      </a:lvl8pPr>
      <a:lvl9pPr marL="1828800" algn="l" rtl="0" eaLnBrk="1" fontAlgn="base" hangingPunct="1">
        <a:spcBef>
          <a:spcPct val="0"/>
        </a:spcBef>
        <a:spcAft>
          <a:spcPct val="0"/>
        </a:spcAft>
        <a:defRPr sz="2400">
          <a:solidFill>
            <a:schemeClr val="tx2"/>
          </a:solidFill>
          <a:latin typeface="Verdana" pitchFamily="34" charset="0"/>
        </a:defRPr>
      </a:lvl9pPr>
    </p:titleStyle>
    <p:bodyStyle>
      <a:lvl1pPr marL="228600" indent="-228600" algn="l" rtl="0" eaLnBrk="1" fontAlgn="base" hangingPunct="1">
        <a:spcBef>
          <a:spcPct val="50000"/>
        </a:spcBef>
        <a:spcAft>
          <a:spcPct val="0"/>
        </a:spcAft>
        <a:buClr>
          <a:srgbClr val="69C0C9"/>
        </a:buClr>
        <a:buFont typeface="Verdana" pitchFamily="34" charset="0"/>
        <a:buChar char="•"/>
        <a:defRPr sz="2000">
          <a:solidFill>
            <a:srgbClr val="002868"/>
          </a:solidFill>
          <a:latin typeface="+mn-lt"/>
          <a:ea typeface="+mn-ea"/>
          <a:cs typeface="+mn-cs"/>
        </a:defRPr>
      </a:lvl1pPr>
      <a:lvl2pPr marL="571500" indent="-228600" algn="l" rtl="0" eaLnBrk="1" fontAlgn="base" hangingPunct="1">
        <a:spcBef>
          <a:spcPct val="40000"/>
        </a:spcBef>
        <a:spcAft>
          <a:spcPct val="0"/>
        </a:spcAft>
        <a:buClr>
          <a:srgbClr val="69C0C9"/>
        </a:buClr>
        <a:buFont typeface="Verdana" pitchFamily="34" charset="0"/>
        <a:buChar char="−"/>
        <a:defRPr sz="1600">
          <a:solidFill>
            <a:srgbClr val="002868"/>
          </a:solidFill>
          <a:latin typeface="+mn-lt"/>
        </a:defRPr>
      </a:lvl2pPr>
      <a:lvl3pPr marL="914400" indent="-228600" algn="l" rtl="0" eaLnBrk="1" fontAlgn="base" hangingPunct="1">
        <a:spcBef>
          <a:spcPct val="30000"/>
        </a:spcBef>
        <a:spcAft>
          <a:spcPct val="0"/>
        </a:spcAft>
        <a:buClr>
          <a:srgbClr val="69C0C9"/>
        </a:buClr>
        <a:buFont typeface="Verdana" pitchFamily="34" charset="0"/>
        <a:buChar char="•"/>
        <a:defRPr sz="1400">
          <a:solidFill>
            <a:srgbClr val="002868"/>
          </a:solidFill>
          <a:latin typeface="+mn-lt"/>
        </a:defRPr>
      </a:lvl3pPr>
      <a:lvl4pPr marL="1257300" indent="-228600" algn="l" rtl="0" eaLnBrk="1" fontAlgn="base" hangingPunct="1">
        <a:spcBef>
          <a:spcPct val="30000"/>
        </a:spcBef>
        <a:spcAft>
          <a:spcPct val="0"/>
        </a:spcAft>
        <a:buClr>
          <a:srgbClr val="69C0C9"/>
        </a:buClr>
        <a:buFont typeface="Verdana" pitchFamily="34" charset="0"/>
        <a:buChar char="–"/>
        <a:defRPr sz="1200">
          <a:solidFill>
            <a:srgbClr val="002868"/>
          </a:solidFill>
          <a:latin typeface="+mn-lt"/>
        </a:defRPr>
      </a:lvl4pPr>
      <a:lvl5pPr marL="1600200" indent="-228600" algn="l" rtl="0" eaLnBrk="1" fontAlgn="base" hangingPunct="1">
        <a:spcBef>
          <a:spcPct val="30000"/>
        </a:spcBef>
        <a:spcAft>
          <a:spcPct val="0"/>
        </a:spcAft>
        <a:buClr>
          <a:srgbClr val="69C0C9"/>
        </a:buClr>
        <a:buFont typeface="Verdana" pitchFamily="34" charset="0"/>
        <a:buChar char="◦"/>
        <a:defRPr sz="1200">
          <a:solidFill>
            <a:srgbClr val="002868"/>
          </a:solidFill>
          <a:latin typeface="+mn-lt"/>
        </a:defRPr>
      </a:lvl5pPr>
      <a:lvl6pPr marL="20574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4"/>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957451" name="think-cell Folie" r:id="rId25" imgW="360" imgH="360" progId="TCLayout.ActiveDocument.1">
                  <p:embed/>
                </p:oleObj>
              </mc:Choice>
              <mc:Fallback>
                <p:oleObj name="think-cell Folie" r:id="rId25" imgW="360" imgH="360" progId="TCLayout.ActiveDocument.1">
                  <p:embed/>
                  <p:pic>
                    <p:nvPicPr>
                      <p:cNvPr id="0" name="Picture 1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5" name="Rectangle 3"/>
          <p:cNvSpPr>
            <a:spLocks noGrp="1" noChangeArrowheads="1"/>
          </p:cNvSpPr>
          <p:nvPr>
            <p:ph type="title"/>
          </p:nvPr>
        </p:nvSpPr>
        <p:spPr bwMode="gray">
          <a:xfrm>
            <a:off x="454025" y="-1"/>
            <a:ext cx="8221663" cy="836614"/>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endParaRPr lang="de-DE" dirty="0"/>
          </a:p>
        </p:txBody>
      </p:sp>
      <p:sp>
        <p:nvSpPr>
          <p:cNvPr id="3076" name="Rectangle 4"/>
          <p:cNvSpPr>
            <a:spLocks noGrp="1" noChangeArrowheads="1"/>
          </p:cNvSpPr>
          <p:nvPr>
            <p:ph type="body" idx="1"/>
          </p:nvPr>
        </p:nvSpPr>
        <p:spPr bwMode="gray">
          <a:xfrm>
            <a:off x="454025" y="1600200"/>
            <a:ext cx="8221663" cy="4386262"/>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Date Placeholder 3"/>
          <p:cNvSpPr>
            <a:spLocks noGrp="1"/>
          </p:cNvSpPr>
          <p:nvPr>
            <p:ph type="dt" sz="half" idx="2"/>
          </p:nvPr>
        </p:nvSpPr>
        <p:spPr>
          <a:xfrm>
            <a:off x="713232"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1"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2"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cxnSp>
        <p:nvCxnSpPr>
          <p:cNvPr id="14" name="Straight Connector 13"/>
          <p:cNvCxnSpPr/>
          <p:nvPr/>
        </p:nvCxnSpPr>
        <p:spPr>
          <a:xfrm>
            <a:off x="455613" y="899366"/>
            <a:ext cx="8226425" cy="0"/>
          </a:xfrm>
          <a:prstGeom prst="line">
            <a:avLst/>
          </a:prstGeom>
          <a:ln w="19050">
            <a:solidFill>
              <a:srgbClr val="69C0C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5613" y="6237312"/>
            <a:ext cx="8226425" cy="0"/>
          </a:xfrm>
          <a:prstGeom prst="line">
            <a:avLst/>
          </a:prstGeom>
          <a:ln w="19050">
            <a:solidFill>
              <a:srgbClr val="002868"/>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rotWithShape="1">
          <a:blip r:embed="rId27" cstate="print">
            <a:extLst>
              <a:ext uri="{28A0092B-C50C-407E-A947-70E740481C1C}">
                <a14:useLocalDpi xmlns:a14="http://schemas.microsoft.com/office/drawing/2010/main" val="0"/>
              </a:ext>
            </a:extLst>
          </a:blip>
          <a:srcRect b="27988"/>
          <a:stretch/>
        </p:blipFill>
        <p:spPr>
          <a:xfrm>
            <a:off x="7392132" y="6367140"/>
            <a:ext cx="1297843" cy="268610"/>
          </a:xfrm>
          <a:prstGeom prst="rect">
            <a:avLst/>
          </a:prstGeom>
        </p:spPr>
      </p:pic>
    </p:spTree>
    <p:extLst>
      <p:ext uri="{BB962C8B-B14F-4D97-AF65-F5344CB8AC3E}">
        <p14:creationId xmlns:p14="http://schemas.microsoft.com/office/powerpoint/2010/main" val="1943817854"/>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 id="2147483867" r:id="rId18"/>
    <p:sldLayoutId id="2147483868" r:id="rId19"/>
    <p:sldLayoutId id="2147483869" r:id="rId20"/>
    <p:sldLayoutId id="2147483870" r:id="rId21"/>
  </p:sldLayoutIdLst>
  <p:transition/>
  <p:timing>
    <p:tnLst>
      <p:par>
        <p:cTn id="1" dur="indefinite" restart="never" nodeType="tmRoot"/>
      </p:par>
    </p:tnLst>
  </p:timing>
  <p:hf sldNum="0" hdr="0" dt="0"/>
  <p:txStyles>
    <p:titleStyle>
      <a:lvl1pPr algn="l" rtl="0" eaLnBrk="1" fontAlgn="base" hangingPunct="1">
        <a:spcBef>
          <a:spcPct val="0"/>
        </a:spcBef>
        <a:spcAft>
          <a:spcPct val="0"/>
        </a:spcAft>
        <a:defRPr sz="2000">
          <a:solidFill>
            <a:srgbClr val="002868"/>
          </a:solidFill>
          <a:latin typeface="+mj-lt"/>
          <a:ea typeface="+mj-ea"/>
          <a:cs typeface="+mj-cs"/>
        </a:defRPr>
      </a:lvl1pPr>
      <a:lvl2pPr algn="l" rtl="0" eaLnBrk="1" fontAlgn="base" hangingPunct="1">
        <a:spcBef>
          <a:spcPct val="0"/>
        </a:spcBef>
        <a:spcAft>
          <a:spcPct val="0"/>
        </a:spcAft>
        <a:defRPr sz="2400">
          <a:solidFill>
            <a:schemeClr val="tx2"/>
          </a:solidFill>
          <a:latin typeface="Verdana" pitchFamily="34" charset="0"/>
        </a:defRPr>
      </a:lvl2pPr>
      <a:lvl3pPr algn="l" rtl="0" eaLnBrk="1" fontAlgn="base" hangingPunct="1">
        <a:spcBef>
          <a:spcPct val="0"/>
        </a:spcBef>
        <a:spcAft>
          <a:spcPct val="0"/>
        </a:spcAft>
        <a:defRPr sz="2400">
          <a:solidFill>
            <a:schemeClr val="tx2"/>
          </a:solidFill>
          <a:latin typeface="Verdana" pitchFamily="34" charset="0"/>
        </a:defRPr>
      </a:lvl3pPr>
      <a:lvl4pPr algn="l" rtl="0" eaLnBrk="1" fontAlgn="base" hangingPunct="1">
        <a:spcBef>
          <a:spcPct val="0"/>
        </a:spcBef>
        <a:spcAft>
          <a:spcPct val="0"/>
        </a:spcAft>
        <a:defRPr sz="2400">
          <a:solidFill>
            <a:schemeClr val="tx2"/>
          </a:solidFill>
          <a:latin typeface="Verdana" pitchFamily="34" charset="0"/>
        </a:defRPr>
      </a:lvl4pPr>
      <a:lvl5pPr algn="l" rtl="0" eaLnBrk="1" fontAlgn="base" hangingPunct="1">
        <a:spcBef>
          <a:spcPct val="0"/>
        </a:spcBef>
        <a:spcAft>
          <a:spcPct val="0"/>
        </a:spcAft>
        <a:defRPr sz="2400">
          <a:solidFill>
            <a:schemeClr val="tx2"/>
          </a:solidFill>
          <a:latin typeface="Verdana" pitchFamily="34" charset="0"/>
        </a:defRPr>
      </a:lvl5pPr>
      <a:lvl6pPr marL="457200" algn="l" rtl="0" eaLnBrk="1" fontAlgn="base" hangingPunct="1">
        <a:spcBef>
          <a:spcPct val="0"/>
        </a:spcBef>
        <a:spcAft>
          <a:spcPct val="0"/>
        </a:spcAft>
        <a:defRPr sz="2400">
          <a:solidFill>
            <a:schemeClr val="tx2"/>
          </a:solidFill>
          <a:latin typeface="Verdana" pitchFamily="34" charset="0"/>
        </a:defRPr>
      </a:lvl6pPr>
      <a:lvl7pPr marL="914400" algn="l" rtl="0" eaLnBrk="1" fontAlgn="base" hangingPunct="1">
        <a:spcBef>
          <a:spcPct val="0"/>
        </a:spcBef>
        <a:spcAft>
          <a:spcPct val="0"/>
        </a:spcAft>
        <a:defRPr sz="2400">
          <a:solidFill>
            <a:schemeClr val="tx2"/>
          </a:solidFill>
          <a:latin typeface="Verdana" pitchFamily="34" charset="0"/>
        </a:defRPr>
      </a:lvl7pPr>
      <a:lvl8pPr marL="1371600" algn="l" rtl="0" eaLnBrk="1" fontAlgn="base" hangingPunct="1">
        <a:spcBef>
          <a:spcPct val="0"/>
        </a:spcBef>
        <a:spcAft>
          <a:spcPct val="0"/>
        </a:spcAft>
        <a:defRPr sz="2400">
          <a:solidFill>
            <a:schemeClr val="tx2"/>
          </a:solidFill>
          <a:latin typeface="Verdana" pitchFamily="34" charset="0"/>
        </a:defRPr>
      </a:lvl8pPr>
      <a:lvl9pPr marL="1828800" algn="l" rtl="0" eaLnBrk="1" fontAlgn="base" hangingPunct="1">
        <a:spcBef>
          <a:spcPct val="0"/>
        </a:spcBef>
        <a:spcAft>
          <a:spcPct val="0"/>
        </a:spcAft>
        <a:defRPr sz="2400">
          <a:solidFill>
            <a:schemeClr val="tx2"/>
          </a:solidFill>
          <a:latin typeface="Verdana" pitchFamily="34" charset="0"/>
        </a:defRPr>
      </a:lvl9pPr>
    </p:titleStyle>
    <p:bodyStyle>
      <a:lvl1pPr marL="228600" indent="-228600" algn="l" rtl="0" eaLnBrk="1" fontAlgn="base" hangingPunct="1">
        <a:spcBef>
          <a:spcPct val="50000"/>
        </a:spcBef>
        <a:spcAft>
          <a:spcPct val="0"/>
        </a:spcAft>
        <a:buClr>
          <a:srgbClr val="69C0C9"/>
        </a:buClr>
        <a:buFont typeface="Verdana" pitchFamily="34" charset="0"/>
        <a:buChar char="•"/>
        <a:defRPr sz="2000">
          <a:solidFill>
            <a:srgbClr val="002868"/>
          </a:solidFill>
          <a:latin typeface="+mn-lt"/>
          <a:ea typeface="+mn-ea"/>
          <a:cs typeface="+mn-cs"/>
        </a:defRPr>
      </a:lvl1pPr>
      <a:lvl2pPr marL="571500" indent="-228600" algn="l" rtl="0" eaLnBrk="1" fontAlgn="base" hangingPunct="1">
        <a:spcBef>
          <a:spcPct val="40000"/>
        </a:spcBef>
        <a:spcAft>
          <a:spcPct val="0"/>
        </a:spcAft>
        <a:buClr>
          <a:srgbClr val="69C0C9"/>
        </a:buClr>
        <a:buFont typeface="Verdana" pitchFamily="34" charset="0"/>
        <a:buChar char="−"/>
        <a:defRPr sz="1600">
          <a:solidFill>
            <a:srgbClr val="002868"/>
          </a:solidFill>
          <a:latin typeface="+mn-lt"/>
        </a:defRPr>
      </a:lvl2pPr>
      <a:lvl3pPr marL="914400" indent="-228600" algn="l" rtl="0" eaLnBrk="1" fontAlgn="base" hangingPunct="1">
        <a:spcBef>
          <a:spcPct val="30000"/>
        </a:spcBef>
        <a:spcAft>
          <a:spcPct val="0"/>
        </a:spcAft>
        <a:buClr>
          <a:srgbClr val="69C0C9"/>
        </a:buClr>
        <a:buFont typeface="Verdana" pitchFamily="34" charset="0"/>
        <a:buChar char="•"/>
        <a:defRPr sz="1400">
          <a:solidFill>
            <a:srgbClr val="002868"/>
          </a:solidFill>
          <a:latin typeface="+mn-lt"/>
        </a:defRPr>
      </a:lvl3pPr>
      <a:lvl4pPr marL="1257300" indent="-228600" algn="l" rtl="0" eaLnBrk="1" fontAlgn="base" hangingPunct="1">
        <a:spcBef>
          <a:spcPct val="30000"/>
        </a:spcBef>
        <a:spcAft>
          <a:spcPct val="0"/>
        </a:spcAft>
        <a:buClr>
          <a:srgbClr val="69C0C9"/>
        </a:buClr>
        <a:buFont typeface="Verdana" pitchFamily="34" charset="0"/>
        <a:buChar char="–"/>
        <a:defRPr sz="1200">
          <a:solidFill>
            <a:srgbClr val="002868"/>
          </a:solidFill>
          <a:latin typeface="+mn-lt"/>
        </a:defRPr>
      </a:lvl4pPr>
      <a:lvl5pPr marL="1600200" indent="-228600" algn="l" rtl="0" eaLnBrk="1" fontAlgn="base" hangingPunct="1">
        <a:spcBef>
          <a:spcPct val="30000"/>
        </a:spcBef>
        <a:spcAft>
          <a:spcPct val="0"/>
        </a:spcAft>
        <a:buClr>
          <a:srgbClr val="69C0C9"/>
        </a:buClr>
        <a:buFont typeface="Verdana" pitchFamily="34" charset="0"/>
        <a:buChar char="◦"/>
        <a:defRPr sz="1200">
          <a:solidFill>
            <a:srgbClr val="002868"/>
          </a:solidFill>
          <a:latin typeface="+mn-lt"/>
        </a:defRPr>
      </a:lvl5pPr>
      <a:lvl6pPr marL="20574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4"/>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996363" name="think-cell Folie" r:id="rId25" imgW="360" imgH="360" progId="TCLayout.ActiveDocument.1">
                  <p:embed/>
                </p:oleObj>
              </mc:Choice>
              <mc:Fallback>
                <p:oleObj name="think-cell Folie" r:id="rId25" imgW="360" imgH="360" progId="TCLayout.ActiveDocument.1">
                  <p:embed/>
                  <p:pic>
                    <p:nvPicPr>
                      <p:cNvPr id="0" name="Picture 1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5" name="Rectangle 3"/>
          <p:cNvSpPr>
            <a:spLocks noGrp="1" noChangeArrowheads="1"/>
          </p:cNvSpPr>
          <p:nvPr>
            <p:ph type="title"/>
          </p:nvPr>
        </p:nvSpPr>
        <p:spPr bwMode="gray">
          <a:xfrm>
            <a:off x="454025" y="-1"/>
            <a:ext cx="8221663" cy="836614"/>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endParaRPr lang="de-DE" dirty="0"/>
          </a:p>
        </p:txBody>
      </p:sp>
      <p:sp>
        <p:nvSpPr>
          <p:cNvPr id="3076" name="Rectangle 4"/>
          <p:cNvSpPr>
            <a:spLocks noGrp="1" noChangeArrowheads="1"/>
          </p:cNvSpPr>
          <p:nvPr>
            <p:ph type="body" idx="1"/>
          </p:nvPr>
        </p:nvSpPr>
        <p:spPr bwMode="gray">
          <a:xfrm>
            <a:off x="454025" y="1600200"/>
            <a:ext cx="8221663" cy="4386262"/>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Date Placeholder 3"/>
          <p:cNvSpPr>
            <a:spLocks noGrp="1"/>
          </p:cNvSpPr>
          <p:nvPr>
            <p:ph type="dt" sz="half" idx="2"/>
          </p:nvPr>
        </p:nvSpPr>
        <p:spPr>
          <a:xfrm>
            <a:off x="713232"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endParaRPr lang="de-DE" dirty="0"/>
          </a:p>
        </p:txBody>
      </p:sp>
      <p:sp>
        <p:nvSpPr>
          <p:cNvPr id="11"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r>
              <a:rPr lang="de-DE" smtClean="0"/>
              <a:t>© 2015, IMS HEALTH</a:t>
            </a:r>
            <a:endParaRPr lang="de-DE"/>
          </a:p>
        </p:txBody>
      </p:sp>
      <p:sp>
        <p:nvSpPr>
          <p:cNvPr id="12"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sz="900" kern="1200">
                <a:solidFill>
                  <a:srgbClr val="002868"/>
                </a:solidFill>
                <a:latin typeface="+mn-lt"/>
                <a:ea typeface="+mn-ea"/>
                <a:cs typeface="+mn-cs"/>
              </a:defRPr>
            </a:lvl1pPr>
          </a:lstStyle>
          <a:p>
            <a:fld id="{078CA1E6-1B09-488D-A1FF-E8A47C315D27}" type="slidenum">
              <a:rPr lang="de-DE" smtClean="0"/>
              <a:pPr/>
              <a:t>‹Nr.›</a:t>
            </a:fld>
            <a:endParaRPr lang="de-DE"/>
          </a:p>
        </p:txBody>
      </p:sp>
      <p:cxnSp>
        <p:nvCxnSpPr>
          <p:cNvPr id="14" name="Straight Connector 13"/>
          <p:cNvCxnSpPr/>
          <p:nvPr/>
        </p:nvCxnSpPr>
        <p:spPr>
          <a:xfrm>
            <a:off x="455613" y="899366"/>
            <a:ext cx="8226425" cy="0"/>
          </a:xfrm>
          <a:prstGeom prst="line">
            <a:avLst/>
          </a:prstGeom>
          <a:ln w="19050">
            <a:solidFill>
              <a:srgbClr val="69C0C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5613" y="6237312"/>
            <a:ext cx="8226425" cy="0"/>
          </a:xfrm>
          <a:prstGeom prst="line">
            <a:avLst/>
          </a:prstGeom>
          <a:ln w="19050">
            <a:solidFill>
              <a:srgbClr val="002868"/>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rotWithShape="1">
          <a:blip r:embed="rId27" cstate="print">
            <a:extLst>
              <a:ext uri="{28A0092B-C50C-407E-A947-70E740481C1C}">
                <a14:useLocalDpi xmlns:a14="http://schemas.microsoft.com/office/drawing/2010/main" val="0"/>
              </a:ext>
            </a:extLst>
          </a:blip>
          <a:srcRect b="27988"/>
          <a:stretch/>
        </p:blipFill>
        <p:spPr>
          <a:xfrm>
            <a:off x="7392132" y="6367140"/>
            <a:ext cx="1297843" cy="268610"/>
          </a:xfrm>
          <a:prstGeom prst="rect">
            <a:avLst/>
          </a:prstGeom>
        </p:spPr>
      </p:pic>
    </p:spTree>
    <p:extLst>
      <p:ext uri="{BB962C8B-B14F-4D97-AF65-F5344CB8AC3E}">
        <p14:creationId xmlns:p14="http://schemas.microsoft.com/office/powerpoint/2010/main" val="1943817854"/>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 id="2147483890" r:id="rId19"/>
    <p:sldLayoutId id="2147483891" r:id="rId20"/>
    <p:sldLayoutId id="2147483892" r:id="rId21"/>
  </p:sldLayoutIdLst>
  <p:transition/>
  <p:timing>
    <p:tnLst>
      <p:par>
        <p:cTn id="1" dur="indefinite" restart="never" nodeType="tmRoot"/>
      </p:par>
    </p:tnLst>
  </p:timing>
  <p:hf sldNum="0" hdr="0" dt="0"/>
  <p:txStyles>
    <p:titleStyle>
      <a:lvl1pPr algn="l" rtl="0" eaLnBrk="1" fontAlgn="base" hangingPunct="1">
        <a:spcBef>
          <a:spcPct val="0"/>
        </a:spcBef>
        <a:spcAft>
          <a:spcPct val="0"/>
        </a:spcAft>
        <a:defRPr sz="2000">
          <a:solidFill>
            <a:srgbClr val="002868"/>
          </a:solidFill>
          <a:latin typeface="+mj-lt"/>
          <a:ea typeface="+mj-ea"/>
          <a:cs typeface="+mj-cs"/>
        </a:defRPr>
      </a:lvl1pPr>
      <a:lvl2pPr algn="l" rtl="0" eaLnBrk="1" fontAlgn="base" hangingPunct="1">
        <a:spcBef>
          <a:spcPct val="0"/>
        </a:spcBef>
        <a:spcAft>
          <a:spcPct val="0"/>
        </a:spcAft>
        <a:defRPr sz="2400">
          <a:solidFill>
            <a:schemeClr val="tx2"/>
          </a:solidFill>
          <a:latin typeface="Verdana" pitchFamily="34" charset="0"/>
        </a:defRPr>
      </a:lvl2pPr>
      <a:lvl3pPr algn="l" rtl="0" eaLnBrk="1" fontAlgn="base" hangingPunct="1">
        <a:spcBef>
          <a:spcPct val="0"/>
        </a:spcBef>
        <a:spcAft>
          <a:spcPct val="0"/>
        </a:spcAft>
        <a:defRPr sz="2400">
          <a:solidFill>
            <a:schemeClr val="tx2"/>
          </a:solidFill>
          <a:latin typeface="Verdana" pitchFamily="34" charset="0"/>
        </a:defRPr>
      </a:lvl3pPr>
      <a:lvl4pPr algn="l" rtl="0" eaLnBrk="1" fontAlgn="base" hangingPunct="1">
        <a:spcBef>
          <a:spcPct val="0"/>
        </a:spcBef>
        <a:spcAft>
          <a:spcPct val="0"/>
        </a:spcAft>
        <a:defRPr sz="2400">
          <a:solidFill>
            <a:schemeClr val="tx2"/>
          </a:solidFill>
          <a:latin typeface="Verdana" pitchFamily="34" charset="0"/>
        </a:defRPr>
      </a:lvl4pPr>
      <a:lvl5pPr algn="l" rtl="0" eaLnBrk="1" fontAlgn="base" hangingPunct="1">
        <a:spcBef>
          <a:spcPct val="0"/>
        </a:spcBef>
        <a:spcAft>
          <a:spcPct val="0"/>
        </a:spcAft>
        <a:defRPr sz="2400">
          <a:solidFill>
            <a:schemeClr val="tx2"/>
          </a:solidFill>
          <a:latin typeface="Verdana" pitchFamily="34" charset="0"/>
        </a:defRPr>
      </a:lvl5pPr>
      <a:lvl6pPr marL="457200" algn="l" rtl="0" eaLnBrk="1" fontAlgn="base" hangingPunct="1">
        <a:spcBef>
          <a:spcPct val="0"/>
        </a:spcBef>
        <a:spcAft>
          <a:spcPct val="0"/>
        </a:spcAft>
        <a:defRPr sz="2400">
          <a:solidFill>
            <a:schemeClr val="tx2"/>
          </a:solidFill>
          <a:latin typeface="Verdana" pitchFamily="34" charset="0"/>
        </a:defRPr>
      </a:lvl6pPr>
      <a:lvl7pPr marL="914400" algn="l" rtl="0" eaLnBrk="1" fontAlgn="base" hangingPunct="1">
        <a:spcBef>
          <a:spcPct val="0"/>
        </a:spcBef>
        <a:spcAft>
          <a:spcPct val="0"/>
        </a:spcAft>
        <a:defRPr sz="2400">
          <a:solidFill>
            <a:schemeClr val="tx2"/>
          </a:solidFill>
          <a:latin typeface="Verdana" pitchFamily="34" charset="0"/>
        </a:defRPr>
      </a:lvl7pPr>
      <a:lvl8pPr marL="1371600" algn="l" rtl="0" eaLnBrk="1" fontAlgn="base" hangingPunct="1">
        <a:spcBef>
          <a:spcPct val="0"/>
        </a:spcBef>
        <a:spcAft>
          <a:spcPct val="0"/>
        </a:spcAft>
        <a:defRPr sz="2400">
          <a:solidFill>
            <a:schemeClr val="tx2"/>
          </a:solidFill>
          <a:latin typeface="Verdana" pitchFamily="34" charset="0"/>
        </a:defRPr>
      </a:lvl8pPr>
      <a:lvl9pPr marL="1828800" algn="l" rtl="0" eaLnBrk="1" fontAlgn="base" hangingPunct="1">
        <a:spcBef>
          <a:spcPct val="0"/>
        </a:spcBef>
        <a:spcAft>
          <a:spcPct val="0"/>
        </a:spcAft>
        <a:defRPr sz="2400">
          <a:solidFill>
            <a:schemeClr val="tx2"/>
          </a:solidFill>
          <a:latin typeface="Verdana" pitchFamily="34" charset="0"/>
        </a:defRPr>
      </a:lvl9pPr>
    </p:titleStyle>
    <p:bodyStyle>
      <a:lvl1pPr marL="228600" indent="-228600" algn="l" rtl="0" eaLnBrk="1" fontAlgn="base" hangingPunct="1">
        <a:spcBef>
          <a:spcPct val="50000"/>
        </a:spcBef>
        <a:spcAft>
          <a:spcPct val="0"/>
        </a:spcAft>
        <a:buClr>
          <a:srgbClr val="69C0C9"/>
        </a:buClr>
        <a:buFont typeface="Verdana" pitchFamily="34" charset="0"/>
        <a:buChar char="•"/>
        <a:defRPr sz="2000">
          <a:solidFill>
            <a:srgbClr val="002868"/>
          </a:solidFill>
          <a:latin typeface="+mn-lt"/>
          <a:ea typeface="+mn-ea"/>
          <a:cs typeface="+mn-cs"/>
        </a:defRPr>
      </a:lvl1pPr>
      <a:lvl2pPr marL="571500" indent="-228600" algn="l" rtl="0" eaLnBrk="1" fontAlgn="base" hangingPunct="1">
        <a:spcBef>
          <a:spcPct val="40000"/>
        </a:spcBef>
        <a:spcAft>
          <a:spcPct val="0"/>
        </a:spcAft>
        <a:buClr>
          <a:srgbClr val="69C0C9"/>
        </a:buClr>
        <a:buFont typeface="Verdana" pitchFamily="34" charset="0"/>
        <a:buChar char="−"/>
        <a:defRPr sz="1600">
          <a:solidFill>
            <a:srgbClr val="002868"/>
          </a:solidFill>
          <a:latin typeface="+mn-lt"/>
        </a:defRPr>
      </a:lvl2pPr>
      <a:lvl3pPr marL="914400" indent="-228600" algn="l" rtl="0" eaLnBrk="1" fontAlgn="base" hangingPunct="1">
        <a:spcBef>
          <a:spcPct val="30000"/>
        </a:spcBef>
        <a:spcAft>
          <a:spcPct val="0"/>
        </a:spcAft>
        <a:buClr>
          <a:srgbClr val="69C0C9"/>
        </a:buClr>
        <a:buFont typeface="Verdana" pitchFamily="34" charset="0"/>
        <a:buChar char="•"/>
        <a:defRPr sz="1400">
          <a:solidFill>
            <a:srgbClr val="002868"/>
          </a:solidFill>
          <a:latin typeface="+mn-lt"/>
        </a:defRPr>
      </a:lvl3pPr>
      <a:lvl4pPr marL="1257300" indent="-228600" algn="l" rtl="0" eaLnBrk="1" fontAlgn="base" hangingPunct="1">
        <a:spcBef>
          <a:spcPct val="30000"/>
        </a:spcBef>
        <a:spcAft>
          <a:spcPct val="0"/>
        </a:spcAft>
        <a:buClr>
          <a:srgbClr val="69C0C9"/>
        </a:buClr>
        <a:buFont typeface="Verdana" pitchFamily="34" charset="0"/>
        <a:buChar char="–"/>
        <a:defRPr sz="1200">
          <a:solidFill>
            <a:srgbClr val="002868"/>
          </a:solidFill>
          <a:latin typeface="+mn-lt"/>
        </a:defRPr>
      </a:lvl4pPr>
      <a:lvl5pPr marL="1600200" indent="-228600" algn="l" rtl="0" eaLnBrk="1" fontAlgn="base" hangingPunct="1">
        <a:spcBef>
          <a:spcPct val="30000"/>
        </a:spcBef>
        <a:spcAft>
          <a:spcPct val="0"/>
        </a:spcAft>
        <a:buClr>
          <a:srgbClr val="69C0C9"/>
        </a:buClr>
        <a:buFont typeface="Verdana" pitchFamily="34" charset="0"/>
        <a:buChar char="◦"/>
        <a:defRPr sz="1200">
          <a:solidFill>
            <a:srgbClr val="002868"/>
          </a:solidFill>
          <a:latin typeface="+mn-lt"/>
        </a:defRPr>
      </a:lvl5pPr>
      <a:lvl6pPr marL="20574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graphicFrame>
        <p:nvGraphicFramePr>
          <p:cNvPr id="49" name="Objekt 48" hidden="1"/>
          <p:cNvGraphicFramePr>
            <a:graphicFrameLocks noChangeAspect="1"/>
          </p:cNvGraphicFramePr>
          <p:nvPr>
            <p:custDataLst>
              <p:tags r:id="rId42"/>
            </p:custDataLst>
            <p:extLst>
              <p:ext uri="{D42A27DB-BD31-4B8C-83A1-F6EECF244321}">
                <p14:modId xmlns:p14="http://schemas.microsoft.com/office/powerpoint/2010/main" val="2096700277"/>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24013" name="think-cell Folie" r:id="rId43" imgW="270" imgH="270" progId="TCLayout.ActiveDocument.1">
                  <p:embed/>
                </p:oleObj>
              </mc:Choice>
              <mc:Fallback>
                <p:oleObj name="think-cell Folie" r:id="rId43" imgW="270" imgH="270" progId="TCLayout.ActiveDocument.1">
                  <p:embed/>
                  <p:pic>
                    <p:nvPicPr>
                      <p:cNvPr id="0" name="Picture 1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Rectangle 4"/>
          <p:cNvSpPr>
            <a:spLocks noGrp="1" noChangeArrowheads="1"/>
          </p:cNvSpPr>
          <p:nvPr>
            <p:ph type="body" idx="1"/>
          </p:nvPr>
        </p:nvSpPr>
        <p:spPr bwMode="gray">
          <a:xfrm>
            <a:off x="501649" y="1600200"/>
            <a:ext cx="8266114" cy="4502150"/>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4" name="Title Placeholder 1"/>
          <p:cNvSpPr>
            <a:spLocks noGrp="1"/>
          </p:cNvSpPr>
          <p:nvPr>
            <p:ph type="title"/>
          </p:nvPr>
        </p:nvSpPr>
        <p:spPr>
          <a:xfrm>
            <a:off x="501651" y="-12616"/>
            <a:ext cx="8266112" cy="947654"/>
          </a:xfrm>
          <a:prstGeom prst="rect">
            <a:avLst/>
          </a:prstGeom>
        </p:spPr>
        <p:txBody>
          <a:bodyPr vert="horz" lIns="0" tIns="0" rIns="0" bIns="0" rtlCol="0" anchor="b" anchorCtr="0">
            <a:normAutofit/>
          </a:bodyPr>
          <a:lstStyle/>
          <a:p>
            <a:endParaRPr lang="de-DE" dirty="0"/>
          </a:p>
        </p:txBody>
      </p:sp>
      <p:sp>
        <p:nvSpPr>
          <p:cNvPr id="25" name="TextBox 8"/>
          <p:cNvSpPr txBox="1"/>
          <p:nvPr/>
        </p:nvSpPr>
        <p:spPr>
          <a:xfrm>
            <a:off x="0" y="6427715"/>
            <a:ext cx="363338" cy="146194"/>
          </a:xfrm>
          <a:prstGeom prst="rect">
            <a:avLst/>
          </a:prstGeom>
          <a:noFill/>
        </p:spPr>
        <p:txBody>
          <a:bodyPr wrap="square" lIns="0" tIns="0" rIns="0" bIns="0" rtlCol="0">
            <a:spAutoFit/>
          </a:bodyPr>
          <a:lstStyle/>
          <a:p>
            <a:pPr algn="r">
              <a:buFont typeface="Arial"/>
              <a:buNone/>
            </a:pPr>
            <a:fld id="{DEF0A56F-D2D0-4957-B6A4-1DC911A5477B}" type="slidenum">
              <a:rPr lang="de-DE" sz="950" smtClean="0">
                <a:solidFill>
                  <a:srgbClr val="8EAFBF"/>
                </a:solidFill>
                <a:cs typeface="Arial" pitchFamily="34" charset="0"/>
              </a:rPr>
              <a:pPr algn="r">
                <a:buFont typeface="Arial"/>
                <a:buNone/>
              </a:pPr>
              <a:t>‹Nr.›</a:t>
            </a:fld>
            <a:endParaRPr lang="de-DE" sz="950" dirty="0">
              <a:solidFill>
                <a:srgbClr val="8EAFBF"/>
              </a:solidFill>
              <a:cs typeface="Arial" pitchFamily="34" charset="0"/>
            </a:endParaRPr>
          </a:p>
        </p:txBody>
      </p:sp>
      <p:cxnSp>
        <p:nvCxnSpPr>
          <p:cNvPr id="26" name="Straight Connector 10"/>
          <p:cNvCxnSpPr/>
          <p:nvPr/>
        </p:nvCxnSpPr>
        <p:spPr>
          <a:xfrm>
            <a:off x="495444" y="6353138"/>
            <a:ext cx="0" cy="295349"/>
          </a:xfrm>
          <a:prstGeom prst="line">
            <a:avLst/>
          </a:prstGeom>
          <a:ln w="9525" cmpd="sng">
            <a:solidFill>
              <a:srgbClr val="CACCC5"/>
            </a:solidFill>
          </a:ln>
          <a:effectLst/>
        </p:spPr>
        <p:style>
          <a:lnRef idx="2">
            <a:schemeClr val="accent1"/>
          </a:lnRef>
          <a:fillRef idx="0">
            <a:schemeClr val="accent1"/>
          </a:fillRef>
          <a:effectRef idx="1">
            <a:schemeClr val="accent1"/>
          </a:effectRef>
          <a:fontRef idx="minor">
            <a:schemeClr val="tx1"/>
          </a:fontRef>
        </p:style>
      </p:cxnSp>
      <p:sp>
        <p:nvSpPr>
          <p:cNvPr id="27" name="Footer Placeholder 6"/>
          <p:cNvSpPr>
            <a:spLocks noGrp="1"/>
          </p:cNvSpPr>
          <p:nvPr>
            <p:ph type="ftr" sz="quarter" idx="3"/>
          </p:nvPr>
        </p:nvSpPr>
        <p:spPr>
          <a:xfrm>
            <a:off x="622299" y="6318250"/>
            <a:ext cx="6645895" cy="365125"/>
          </a:xfrm>
          <a:prstGeom prst="rect">
            <a:avLst/>
          </a:prstGeom>
        </p:spPr>
        <p:txBody>
          <a:bodyPr vert="horz" lIns="91440" tIns="45720" rIns="91440" bIns="45720" rtlCol="0" anchor="ctr"/>
          <a:lstStyle>
            <a:lvl1pPr algn="l">
              <a:defRPr sz="900">
                <a:solidFill>
                  <a:srgbClr val="8EAFBF"/>
                </a:solidFill>
                <a:latin typeface="Arial" pitchFamily="34" charset="0"/>
                <a:cs typeface="Arial" pitchFamily="34" charset="0"/>
              </a:defRPr>
            </a:lvl1pPr>
          </a:lstStyle>
          <a:p>
            <a:r>
              <a:rPr lang="en-US" smtClean="0"/>
              <a:t>© 2015, IMS HEALTH</a:t>
            </a:r>
            <a:endParaRPr lang="de-DE" dirty="0"/>
          </a:p>
        </p:txBody>
      </p:sp>
      <p:sp>
        <p:nvSpPr>
          <p:cNvPr id="10" name="TextBox 8"/>
          <p:cNvSpPr txBox="1"/>
          <p:nvPr/>
        </p:nvSpPr>
        <p:spPr>
          <a:xfrm>
            <a:off x="0" y="6427715"/>
            <a:ext cx="363338" cy="146194"/>
          </a:xfrm>
          <a:prstGeom prst="rect">
            <a:avLst/>
          </a:prstGeom>
          <a:noFill/>
        </p:spPr>
        <p:txBody>
          <a:bodyPr wrap="square" lIns="0" tIns="0" rIns="0" bIns="0" rtlCol="0">
            <a:spAutoFit/>
          </a:bodyPr>
          <a:lstStyle/>
          <a:p>
            <a:pPr algn="r">
              <a:buFont typeface="Arial"/>
              <a:buNone/>
            </a:pPr>
            <a:fld id="{DEF0A56F-D2D0-4957-B6A4-1DC911A5477B}" type="slidenum">
              <a:rPr lang="de-DE" sz="950" smtClean="0">
                <a:solidFill>
                  <a:srgbClr val="8EAFBF"/>
                </a:solidFill>
                <a:cs typeface="Arial" pitchFamily="34" charset="0"/>
              </a:rPr>
              <a:pPr algn="r">
                <a:buFont typeface="Arial"/>
                <a:buNone/>
              </a:pPr>
              <a:t>‹Nr.›</a:t>
            </a:fld>
            <a:endParaRPr lang="de-DE" sz="950" dirty="0">
              <a:solidFill>
                <a:srgbClr val="8EAFBF"/>
              </a:solidFill>
              <a:cs typeface="Arial" pitchFamily="34" charset="0"/>
            </a:endParaRPr>
          </a:p>
        </p:txBody>
      </p:sp>
      <p:cxnSp>
        <p:nvCxnSpPr>
          <p:cNvPr id="11" name="Straight Connector 10"/>
          <p:cNvCxnSpPr/>
          <p:nvPr/>
        </p:nvCxnSpPr>
        <p:spPr>
          <a:xfrm>
            <a:off x="495444" y="6353138"/>
            <a:ext cx="0" cy="295349"/>
          </a:xfrm>
          <a:prstGeom prst="line">
            <a:avLst/>
          </a:prstGeom>
          <a:ln w="9525" cmpd="sng">
            <a:solidFill>
              <a:srgbClr val="CACCC5"/>
            </a:solidFill>
          </a:ln>
          <a:effectLst/>
        </p:spPr>
        <p:style>
          <a:lnRef idx="2">
            <a:schemeClr val="accent1"/>
          </a:lnRef>
          <a:fillRef idx="0">
            <a:schemeClr val="accent1"/>
          </a:fillRef>
          <a:effectRef idx="1">
            <a:schemeClr val="accent1"/>
          </a:effectRef>
          <a:fontRef idx="minor">
            <a:schemeClr val="tx1"/>
          </a:fontRef>
        </p:style>
      </p:cxnSp>
      <p:pic>
        <p:nvPicPr>
          <p:cNvPr id="15" name="Picture 3" descr="Z:\Departments\Creative Services &amp; Copy Shop\Intern\Corp.Design\Brand Evolution_2015\Logo\IMS Logo RGB.jpg"/>
          <p:cNvPicPr>
            <a:picLocks noChangeAspect="1" noChangeArrowheads="1"/>
          </p:cNvPicPr>
          <p:nvPr/>
        </p:nvPicPr>
        <p:blipFill>
          <a:blip r:embed="rId45" cstate="print"/>
          <a:srcRect b="32350"/>
          <a:stretch>
            <a:fillRect/>
          </a:stretch>
        </p:blipFill>
        <p:spPr bwMode="auto">
          <a:xfrm>
            <a:off x="7267570" y="6316664"/>
            <a:ext cx="1440000" cy="280688"/>
          </a:xfrm>
          <a:prstGeom prst="rect">
            <a:avLst/>
          </a:prstGeom>
          <a:noFill/>
        </p:spPr>
      </p:pic>
    </p:spTree>
    <p:extLst>
      <p:ext uri="{BB962C8B-B14F-4D97-AF65-F5344CB8AC3E}">
        <p14:creationId xmlns:p14="http://schemas.microsoft.com/office/powerpoint/2010/main" val="1943817854"/>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 id="2147483916" r:id="rId23"/>
    <p:sldLayoutId id="2147483917" r:id="rId24"/>
    <p:sldLayoutId id="2147483918" r:id="rId25"/>
    <p:sldLayoutId id="2147483919" r:id="rId26"/>
    <p:sldLayoutId id="2147483920" r:id="rId27"/>
    <p:sldLayoutId id="2147483921" r:id="rId28"/>
    <p:sldLayoutId id="2147483922" r:id="rId29"/>
    <p:sldLayoutId id="2147483923" r:id="rId30"/>
    <p:sldLayoutId id="2147483924" r:id="rId31"/>
    <p:sldLayoutId id="2147483925" r:id="rId32"/>
    <p:sldLayoutId id="2147483926" r:id="rId33"/>
    <p:sldLayoutId id="2147483927" r:id="rId34"/>
    <p:sldLayoutId id="2147483928" r:id="rId35"/>
    <p:sldLayoutId id="2147483929" r:id="rId36"/>
    <p:sldLayoutId id="2147483930" r:id="rId37"/>
    <p:sldLayoutId id="2147483931" r:id="rId38"/>
    <p:sldLayoutId id="2147483932" r:id="rId39"/>
  </p:sldLayoutIdLst>
  <p:transition/>
  <p:timing>
    <p:tnLst>
      <p:par>
        <p:cTn id="1" dur="indefinite" restart="never" nodeType="tmRoot"/>
      </p:par>
    </p:tnLst>
  </p:timing>
  <p:hf sldNum="0" hdr="0" dt="0"/>
  <p:txStyles>
    <p:titleStyle>
      <a:lvl1pPr algn="l" rtl="0" eaLnBrk="1" fontAlgn="base" hangingPunct="1">
        <a:spcBef>
          <a:spcPct val="0"/>
        </a:spcBef>
        <a:spcAft>
          <a:spcPct val="0"/>
        </a:spcAft>
        <a:defRPr sz="2400">
          <a:solidFill>
            <a:srgbClr val="002868"/>
          </a:solidFill>
          <a:latin typeface="Arial" pitchFamily="34" charset="0"/>
          <a:ea typeface="+mj-ea"/>
          <a:cs typeface="Arial" pitchFamily="34" charset="0"/>
        </a:defRPr>
      </a:lvl1pPr>
      <a:lvl2pPr algn="l" rtl="0" eaLnBrk="1" fontAlgn="base" hangingPunct="1">
        <a:spcBef>
          <a:spcPct val="0"/>
        </a:spcBef>
        <a:spcAft>
          <a:spcPct val="0"/>
        </a:spcAft>
        <a:defRPr sz="2400">
          <a:solidFill>
            <a:schemeClr val="tx2"/>
          </a:solidFill>
          <a:latin typeface="Verdana" pitchFamily="34" charset="0"/>
        </a:defRPr>
      </a:lvl2pPr>
      <a:lvl3pPr algn="l" rtl="0" eaLnBrk="1" fontAlgn="base" hangingPunct="1">
        <a:spcBef>
          <a:spcPct val="0"/>
        </a:spcBef>
        <a:spcAft>
          <a:spcPct val="0"/>
        </a:spcAft>
        <a:defRPr sz="2400">
          <a:solidFill>
            <a:schemeClr val="tx2"/>
          </a:solidFill>
          <a:latin typeface="Verdana" pitchFamily="34" charset="0"/>
        </a:defRPr>
      </a:lvl3pPr>
      <a:lvl4pPr algn="l" rtl="0" eaLnBrk="1" fontAlgn="base" hangingPunct="1">
        <a:spcBef>
          <a:spcPct val="0"/>
        </a:spcBef>
        <a:spcAft>
          <a:spcPct val="0"/>
        </a:spcAft>
        <a:defRPr sz="2400">
          <a:solidFill>
            <a:schemeClr val="tx2"/>
          </a:solidFill>
          <a:latin typeface="Verdana" pitchFamily="34" charset="0"/>
        </a:defRPr>
      </a:lvl4pPr>
      <a:lvl5pPr algn="l" rtl="0" eaLnBrk="1" fontAlgn="base" hangingPunct="1">
        <a:spcBef>
          <a:spcPct val="0"/>
        </a:spcBef>
        <a:spcAft>
          <a:spcPct val="0"/>
        </a:spcAft>
        <a:defRPr sz="2400">
          <a:solidFill>
            <a:schemeClr val="tx2"/>
          </a:solidFill>
          <a:latin typeface="Verdana" pitchFamily="34" charset="0"/>
        </a:defRPr>
      </a:lvl5pPr>
      <a:lvl6pPr marL="457200" algn="l" rtl="0" eaLnBrk="1" fontAlgn="base" hangingPunct="1">
        <a:spcBef>
          <a:spcPct val="0"/>
        </a:spcBef>
        <a:spcAft>
          <a:spcPct val="0"/>
        </a:spcAft>
        <a:defRPr sz="2400">
          <a:solidFill>
            <a:schemeClr val="tx2"/>
          </a:solidFill>
          <a:latin typeface="Verdana" pitchFamily="34" charset="0"/>
        </a:defRPr>
      </a:lvl6pPr>
      <a:lvl7pPr marL="914400" algn="l" rtl="0" eaLnBrk="1" fontAlgn="base" hangingPunct="1">
        <a:spcBef>
          <a:spcPct val="0"/>
        </a:spcBef>
        <a:spcAft>
          <a:spcPct val="0"/>
        </a:spcAft>
        <a:defRPr sz="2400">
          <a:solidFill>
            <a:schemeClr val="tx2"/>
          </a:solidFill>
          <a:latin typeface="Verdana" pitchFamily="34" charset="0"/>
        </a:defRPr>
      </a:lvl7pPr>
      <a:lvl8pPr marL="1371600" algn="l" rtl="0" eaLnBrk="1" fontAlgn="base" hangingPunct="1">
        <a:spcBef>
          <a:spcPct val="0"/>
        </a:spcBef>
        <a:spcAft>
          <a:spcPct val="0"/>
        </a:spcAft>
        <a:defRPr sz="2400">
          <a:solidFill>
            <a:schemeClr val="tx2"/>
          </a:solidFill>
          <a:latin typeface="Verdana" pitchFamily="34" charset="0"/>
        </a:defRPr>
      </a:lvl8pPr>
      <a:lvl9pPr marL="1828800" algn="l" rtl="0" eaLnBrk="1" fontAlgn="base" hangingPunct="1">
        <a:spcBef>
          <a:spcPct val="0"/>
        </a:spcBef>
        <a:spcAft>
          <a:spcPct val="0"/>
        </a:spcAft>
        <a:defRPr sz="2400">
          <a:solidFill>
            <a:schemeClr val="tx2"/>
          </a:solidFill>
          <a:latin typeface="Verdana" pitchFamily="34" charset="0"/>
        </a:defRPr>
      </a:lvl9pPr>
    </p:titleStyle>
    <p:bodyStyle>
      <a:lvl1pPr marL="228600" indent="-228600" algn="l" rtl="0" eaLnBrk="1" fontAlgn="base" hangingPunct="1">
        <a:spcBef>
          <a:spcPts val="1300"/>
        </a:spcBef>
        <a:spcAft>
          <a:spcPct val="0"/>
        </a:spcAft>
        <a:buClr>
          <a:schemeClr val="bg2"/>
        </a:buClr>
        <a:buFont typeface="Verdana" pitchFamily="34" charset="0"/>
        <a:buChar char="•"/>
        <a:defRPr sz="2000">
          <a:solidFill>
            <a:schemeClr val="tx1"/>
          </a:solidFill>
          <a:latin typeface="Arial" pitchFamily="34" charset="0"/>
          <a:ea typeface="+mn-ea"/>
          <a:cs typeface="Arial" pitchFamily="34" charset="0"/>
        </a:defRPr>
      </a:lvl1pPr>
      <a:lvl2pPr marL="571500" indent="-228600" algn="l" rtl="0" eaLnBrk="1" fontAlgn="base" hangingPunct="1">
        <a:spcBef>
          <a:spcPts val="1300"/>
        </a:spcBef>
        <a:spcAft>
          <a:spcPct val="0"/>
        </a:spcAft>
        <a:buClr>
          <a:schemeClr val="bg2"/>
        </a:buClr>
        <a:buFont typeface="Verdana" pitchFamily="34" charset="0"/>
        <a:buChar char="−"/>
        <a:defRPr sz="1600">
          <a:solidFill>
            <a:schemeClr val="tx1"/>
          </a:solidFill>
          <a:latin typeface="Arial" pitchFamily="34" charset="0"/>
          <a:cs typeface="Arial" pitchFamily="34" charset="0"/>
        </a:defRPr>
      </a:lvl2pPr>
      <a:lvl3pPr marL="914400" indent="-228600" algn="l" rtl="0" eaLnBrk="1" fontAlgn="base" hangingPunct="1">
        <a:spcBef>
          <a:spcPts val="1300"/>
        </a:spcBef>
        <a:spcAft>
          <a:spcPct val="0"/>
        </a:spcAft>
        <a:buClr>
          <a:schemeClr val="bg2"/>
        </a:buClr>
        <a:buFont typeface="Verdana" pitchFamily="34" charset="0"/>
        <a:buChar char="•"/>
        <a:defRPr sz="1400">
          <a:solidFill>
            <a:schemeClr val="tx1"/>
          </a:solidFill>
          <a:latin typeface="Arial" pitchFamily="34" charset="0"/>
          <a:cs typeface="Arial" pitchFamily="34" charset="0"/>
        </a:defRPr>
      </a:lvl3pPr>
      <a:lvl4pPr marL="12573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4pPr>
      <a:lvl5pPr marL="16002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5pPr>
      <a:lvl6pPr marL="20574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graphicFrame>
        <p:nvGraphicFramePr>
          <p:cNvPr id="49" name="Objekt 48" hidden="1"/>
          <p:cNvGraphicFramePr>
            <a:graphicFrameLocks noChangeAspect="1"/>
          </p:cNvGraphicFramePr>
          <p:nvPr>
            <p:custDataLst>
              <p:tags r:id="rId4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12077" name="think-cell Folie" r:id="rId43" imgW="270" imgH="270" progId="TCLayout.ActiveDocument.1">
                  <p:embed/>
                </p:oleObj>
              </mc:Choice>
              <mc:Fallback>
                <p:oleObj name="think-cell Folie" r:id="rId43" imgW="270" imgH="270" progId="TCLayout.ActiveDocument.1">
                  <p:embed/>
                  <p:pic>
                    <p:nvPicPr>
                      <p:cNvPr id="0" name="Picture 1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Rectangle 4"/>
          <p:cNvSpPr>
            <a:spLocks noGrp="1" noChangeArrowheads="1"/>
          </p:cNvSpPr>
          <p:nvPr>
            <p:ph type="body" idx="1"/>
          </p:nvPr>
        </p:nvSpPr>
        <p:spPr bwMode="gray">
          <a:xfrm>
            <a:off x="501649" y="1600200"/>
            <a:ext cx="8266114" cy="4502150"/>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4" name="Title Placeholder 1"/>
          <p:cNvSpPr>
            <a:spLocks noGrp="1"/>
          </p:cNvSpPr>
          <p:nvPr>
            <p:ph type="title"/>
          </p:nvPr>
        </p:nvSpPr>
        <p:spPr>
          <a:xfrm>
            <a:off x="501651" y="-12616"/>
            <a:ext cx="8266112" cy="947654"/>
          </a:xfrm>
          <a:prstGeom prst="rect">
            <a:avLst/>
          </a:prstGeom>
        </p:spPr>
        <p:txBody>
          <a:bodyPr vert="horz" lIns="0" tIns="0" rIns="0" bIns="0" rtlCol="0" anchor="b" anchorCtr="0">
            <a:normAutofit/>
          </a:bodyPr>
          <a:lstStyle/>
          <a:p>
            <a:endParaRPr lang="de-DE" dirty="0"/>
          </a:p>
        </p:txBody>
      </p:sp>
      <p:sp>
        <p:nvSpPr>
          <p:cNvPr id="25" name="TextBox 8"/>
          <p:cNvSpPr txBox="1"/>
          <p:nvPr/>
        </p:nvSpPr>
        <p:spPr>
          <a:xfrm>
            <a:off x="0" y="6427715"/>
            <a:ext cx="363338" cy="146194"/>
          </a:xfrm>
          <a:prstGeom prst="rect">
            <a:avLst/>
          </a:prstGeom>
          <a:noFill/>
        </p:spPr>
        <p:txBody>
          <a:bodyPr wrap="square" lIns="0" tIns="0" rIns="0" bIns="0" rtlCol="0">
            <a:spAutoFit/>
          </a:bodyPr>
          <a:lstStyle/>
          <a:p>
            <a:pPr algn="r">
              <a:buFont typeface="Arial"/>
              <a:buNone/>
            </a:pPr>
            <a:fld id="{DEF0A56F-D2D0-4957-B6A4-1DC911A5477B}" type="slidenum">
              <a:rPr lang="de-DE" sz="950" smtClean="0">
                <a:solidFill>
                  <a:srgbClr val="8EAFBF"/>
                </a:solidFill>
                <a:cs typeface="Arial" pitchFamily="34" charset="0"/>
              </a:rPr>
              <a:pPr algn="r">
                <a:buFont typeface="Arial"/>
                <a:buNone/>
              </a:pPr>
              <a:t>‹Nr.›</a:t>
            </a:fld>
            <a:endParaRPr lang="de-DE" sz="950" dirty="0">
              <a:solidFill>
                <a:srgbClr val="8EAFBF"/>
              </a:solidFill>
              <a:cs typeface="Arial" pitchFamily="34" charset="0"/>
            </a:endParaRPr>
          </a:p>
        </p:txBody>
      </p:sp>
      <p:cxnSp>
        <p:nvCxnSpPr>
          <p:cNvPr id="26" name="Straight Connector 10"/>
          <p:cNvCxnSpPr/>
          <p:nvPr/>
        </p:nvCxnSpPr>
        <p:spPr>
          <a:xfrm>
            <a:off x="495444" y="6353138"/>
            <a:ext cx="0" cy="295349"/>
          </a:xfrm>
          <a:prstGeom prst="line">
            <a:avLst/>
          </a:prstGeom>
          <a:ln w="9525" cmpd="sng">
            <a:solidFill>
              <a:srgbClr val="CACCC5"/>
            </a:solidFill>
          </a:ln>
          <a:effectLst/>
        </p:spPr>
        <p:style>
          <a:lnRef idx="2">
            <a:schemeClr val="accent1"/>
          </a:lnRef>
          <a:fillRef idx="0">
            <a:schemeClr val="accent1"/>
          </a:fillRef>
          <a:effectRef idx="1">
            <a:schemeClr val="accent1"/>
          </a:effectRef>
          <a:fontRef idx="minor">
            <a:schemeClr val="tx1"/>
          </a:fontRef>
        </p:style>
      </p:cxnSp>
      <p:sp>
        <p:nvSpPr>
          <p:cNvPr id="27" name="Footer Placeholder 6"/>
          <p:cNvSpPr>
            <a:spLocks noGrp="1"/>
          </p:cNvSpPr>
          <p:nvPr>
            <p:ph type="ftr" sz="quarter" idx="3"/>
          </p:nvPr>
        </p:nvSpPr>
        <p:spPr>
          <a:xfrm>
            <a:off x="622299" y="6318250"/>
            <a:ext cx="6645895" cy="365125"/>
          </a:xfrm>
          <a:prstGeom prst="rect">
            <a:avLst/>
          </a:prstGeom>
        </p:spPr>
        <p:txBody>
          <a:bodyPr vert="horz" lIns="91440" tIns="45720" rIns="91440" bIns="45720" rtlCol="0" anchor="ctr"/>
          <a:lstStyle>
            <a:lvl1pPr algn="l">
              <a:defRPr sz="900">
                <a:solidFill>
                  <a:srgbClr val="8EAFBF"/>
                </a:solidFill>
                <a:latin typeface="Arial" pitchFamily="34" charset="0"/>
                <a:cs typeface="Arial" pitchFamily="34" charset="0"/>
              </a:defRPr>
            </a:lvl1pPr>
          </a:lstStyle>
          <a:p>
            <a:r>
              <a:rPr lang="en-US" smtClean="0"/>
              <a:t>© 2015, IMS HEALTH</a:t>
            </a:r>
            <a:endParaRPr lang="de-DE" dirty="0"/>
          </a:p>
        </p:txBody>
      </p:sp>
      <p:sp>
        <p:nvSpPr>
          <p:cNvPr id="10" name="TextBox 8"/>
          <p:cNvSpPr txBox="1"/>
          <p:nvPr/>
        </p:nvSpPr>
        <p:spPr>
          <a:xfrm>
            <a:off x="0" y="6427715"/>
            <a:ext cx="363338" cy="146194"/>
          </a:xfrm>
          <a:prstGeom prst="rect">
            <a:avLst/>
          </a:prstGeom>
          <a:noFill/>
        </p:spPr>
        <p:txBody>
          <a:bodyPr wrap="square" lIns="0" tIns="0" rIns="0" bIns="0" rtlCol="0">
            <a:spAutoFit/>
          </a:bodyPr>
          <a:lstStyle/>
          <a:p>
            <a:pPr algn="r">
              <a:buFont typeface="Arial"/>
              <a:buNone/>
            </a:pPr>
            <a:fld id="{DEF0A56F-D2D0-4957-B6A4-1DC911A5477B}" type="slidenum">
              <a:rPr lang="de-DE" sz="950" smtClean="0">
                <a:solidFill>
                  <a:srgbClr val="8EAFBF"/>
                </a:solidFill>
                <a:cs typeface="Arial" pitchFamily="34" charset="0"/>
              </a:rPr>
              <a:pPr algn="r">
                <a:buFont typeface="Arial"/>
                <a:buNone/>
              </a:pPr>
              <a:t>‹Nr.›</a:t>
            </a:fld>
            <a:endParaRPr lang="de-DE" sz="950" dirty="0">
              <a:solidFill>
                <a:srgbClr val="8EAFBF"/>
              </a:solidFill>
              <a:cs typeface="Arial" pitchFamily="34" charset="0"/>
            </a:endParaRPr>
          </a:p>
        </p:txBody>
      </p:sp>
      <p:cxnSp>
        <p:nvCxnSpPr>
          <p:cNvPr id="11" name="Straight Connector 10"/>
          <p:cNvCxnSpPr/>
          <p:nvPr/>
        </p:nvCxnSpPr>
        <p:spPr>
          <a:xfrm>
            <a:off x="495444" y="6353138"/>
            <a:ext cx="0" cy="295349"/>
          </a:xfrm>
          <a:prstGeom prst="line">
            <a:avLst/>
          </a:prstGeom>
          <a:ln w="9525" cmpd="sng">
            <a:solidFill>
              <a:srgbClr val="CACCC5"/>
            </a:solidFill>
          </a:ln>
          <a:effectLst/>
        </p:spPr>
        <p:style>
          <a:lnRef idx="2">
            <a:schemeClr val="accent1"/>
          </a:lnRef>
          <a:fillRef idx="0">
            <a:schemeClr val="accent1"/>
          </a:fillRef>
          <a:effectRef idx="1">
            <a:schemeClr val="accent1"/>
          </a:effectRef>
          <a:fontRef idx="minor">
            <a:schemeClr val="tx1"/>
          </a:fontRef>
        </p:style>
      </p:cxnSp>
      <p:pic>
        <p:nvPicPr>
          <p:cNvPr id="15" name="Picture 3" descr="Z:\Departments\Creative Services &amp; Copy Shop\Intern\Corp.Design\Brand Evolution_2015\Logo\IMS Logo RGB.jpg"/>
          <p:cNvPicPr>
            <a:picLocks noChangeAspect="1" noChangeArrowheads="1"/>
          </p:cNvPicPr>
          <p:nvPr/>
        </p:nvPicPr>
        <p:blipFill>
          <a:blip r:embed="rId45" cstate="print"/>
          <a:srcRect b="32350"/>
          <a:stretch>
            <a:fillRect/>
          </a:stretch>
        </p:blipFill>
        <p:spPr bwMode="auto">
          <a:xfrm>
            <a:off x="7267570" y="6316664"/>
            <a:ext cx="1440000" cy="280688"/>
          </a:xfrm>
          <a:prstGeom prst="rect">
            <a:avLst/>
          </a:prstGeom>
          <a:noFill/>
        </p:spPr>
      </p:pic>
    </p:spTree>
    <p:extLst>
      <p:ext uri="{BB962C8B-B14F-4D97-AF65-F5344CB8AC3E}">
        <p14:creationId xmlns:p14="http://schemas.microsoft.com/office/powerpoint/2010/main" val="1943817854"/>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 id="2147483949" r:id="rId16"/>
    <p:sldLayoutId id="2147483950" r:id="rId17"/>
    <p:sldLayoutId id="2147483951" r:id="rId18"/>
    <p:sldLayoutId id="2147483952" r:id="rId19"/>
    <p:sldLayoutId id="2147483953" r:id="rId20"/>
    <p:sldLayoutId id="2147483954" r:id="rId21"/>
    <p:sldLayoutId id="2147483955" r:id="rId22"/>
    <p:sldLayoutId id="2147483956" r:id="rId23"/>
    <p:sldLayoutId id="2147483957" r:id="rId24"/>
    <p:sldLayoutId id="2147483958" r:id="rId25"/>
    <p:sldLayoutId id="2147483959" r:id="rId26"/>
    <p:sldLayoutId id="2147483960" r:id="rId27"/>
    <p:sldLayoutId id="2147483961" r:id="rId28"/>
    <p:sldLayoutId id="2147483962" r:id="rId29"/>
    <p:sldLayoutId id="2147483963" r:id="rId30"/>
    <p:sldLayoutId id="2147483964" r:id="rId31"/>
    <p:sldLayoutId id="2147483965" r:id="rId32"/>
    <p:sldLayoutId id="2147483966" r:id="rId33"/>
    <p:sldLayoutId id="2147483967" r:id="rId34"/>
    <p:sldLayoutId id="2147483968" r:id="rId35"/>
    <p:sldLayoutId id="2147483969" r:id="rId36"/>
    <p:sldLayoutId id="2147483970" r:id="rId37"/>
    <p:sldLayoutId id="2147483971" r:id="rId38"/>
    <p:sldLayoutId id="2147483972" r:id="rId39"/>
  </p:sldLayoutIdLst>
  <p:transition/>
  <p:timing>
    <p:tnLst>
      <p:par>
        <p:cTn id="1" dur="indefinite" restart="never" nodeType="tmRoot"/>
      </p:par>
    </p:tnLst>
  </p:timing>
  <p:hf sldNum="0" hdr="0" dt="0"/>
  <p:txStyles>
    <p:titleStyle>
      <a:lvl1pPr algn="l" rtl="0" eaLnBrk="1" fontAlgn="base" hangingPunct="1">
        <a:spcBef>
          <a:spcPct val="0"/>
        </a:spcBef>
        <a:spcAft>
          <a:spcPct val="0"/>
        </a:spcAft>
        <a:defRPr sz="2400">
          <a:solidFill>
            <a:srgbClr val="002868"/>
          </a:solidFill>
          <a:latin typeface="Arial" pitchFamily="34" charset="0"/>
          <a:ea typeface="+mj-ea"/>
          <a:cs typeface="Arial" pitchFamily="34" charset="0"/>
        </a:defRPr>
      </a:lvl1pPr>
      <a:lvl2pPr algn="l" rtl="0" eaLnBrk="1" fontAlgn="base" hangingPunct="1">
        <a:spcBef>
          <a:spcPct val="0"/>
        </a:spcBef>
        <a:spcAft>
          <a:spcPct val="0"/>
        </a:spcAft>
        <a:defRPr sz="2400">
          <a:solidFill>
            <a:schemeClr val="tx2"/>
          </a:solidFill>
          <a:latin typeface="Verdana" pitchFamily="34" charset="0"/>
        </a:defRPr>
      </a:lvl2pPr>
      <a:lvl3pPr algn="l" rtl="0" eaLnBrk="1" fontAlgn="base" hangingPunct="1">
        <a:spcBef>
          <a:spcPct val="0"/>
        </a:spcBef>
        <a:spcAft>
          <a:spcPct val="0"/>
        </a:spcAft>
        <a:defRPr sz="2400">
          <a:solidFill>
            <a:schemeClr val="tx2"/>
          </a:solidFill>
          <a:latin typeface="Verdana" pitchFamily="34" charset="0"/>
        </a:defRPr>
      </a:lvl3pPr>
      <a:lvl4pPr algn="l" rtl="0" eaLnBrk="1" fontAlgn="base" hangingPunct="1">
        <a:spcBef>
          <a:spcPct val="0"/>
        </a:spcBef>
        <a:spcAft>
          <a:spcPct val="0"/>
        </a:spcAft>
        <a:defRPr sz="2400">
          <a:solidFill>
            <a:schemeClr val="tx2"/>
          </a:solidFill>
          <a:latin typeface="Verdana" pitchFamily="34" charset="0"/>
        </a:defRPr>
      </a:lvl4pPr>
      <a:lvl5pPr algn="l" rtl="0" eaLnBrk="1" fontAlgn="base" hangingPunct="1">
        <a:spcBef>
          <a:spcPct val="0"/>
        </a:spcBef>
        <a:spcAft>
          <a:spcPct val="0"/>
        </a:spcAft>
        <a:defRPr sz="2400">
          <a:solidFill>
            <a:schemeClr val="tx2"/>
          </a:solidFill>
          <a:latin typeface="Verdana" pitchFamily="34" charset="0"/>
        </a:defRPr>
      </a:lvl5pPr>
      <a:lvl6pPr marL="457200" algn="l" rtl="0" eaLnBrk="1" fontAlgn="base" hangingPunct="1">
        <a:spcBef>
          <a:spcPct val="0"/>
        </a:spcBef>
        <a:spcAft>
          <a:spcPct val="0"/>
        </a:spcAft>
        <a:defRPr sz="2400">
          <a:solidFill>
            <a:schemeClr val="tx2"/>
          </a:solidFill>
          <a:latin typeface="Verdana" pitchFamily="34" charset="0"/>
        </a:defRPr>
      </a:lvl6pPr>
      <a:lvl7pPr marL="914400" algn="l" rtl="0" eaLnBrk="1" fontAlgn="base" hangingPunct="1">
        <a:spcBef>
          <a:spcPct val="0"/>
        </a:spcBef>
        <a:spcAft>
          <a:spcPct val="0"/>
        </a:spcAft>
        <a:defRPr sz="2400">
          <a:solidFill>
            <a:schemeClr val="tx2"/>
          </a:solidFill>
          <a:latin typeface="Verdana" pitchFamily="34" charset="0"/>
        </a:defRPr>
      </a:lvl7pPr>
      <a:lvl8pPr marL="1371600" algn="l" rtl="0" eaLnBrk="1" fontAlgn="base" hangingPunct="1">
        <a:spcBef>
          <a:spcPct val="0"/>
        </a:spcBef>
        <a:spcAft>
          <a:spcPct val="0"/>
        </a:spcAft>
        <a:defRPr sz="2400">
          <a:solidFill>
            <a:schemeClr val="tx2"/>
          </a:solidFill>
          <a:latin typeface="Verdana" pitchFamily="34" charset="0"/>
        </a:defRPr>
      </a:lvl8pPr>
      <a:lvl9pPr marL="1828800" algn="l" rtl="0" eaLnBrk="1" fontAlgn="base" hangingPunct="1">
        <a:spcBef>
          <a:spcPct val="0"/>
        </a:spcBef>
        <a:spcAft>
          <a:spcPct val="0"/>
        </a:spcAft>
        <a:defRPr sz="2400">
          <a:solidFill>
            <a:schemeClr val="tx2"/>
          </a:solidFill>
          <a:latin typeface="Verdana" pitchFamily="34" charset="0"/>
        </a:defRPr>
      </a:lvl9pPr>
    </p:titleStyle>
    <p:bodyStyle>
      <a:lvl1pPr marL="228600" indent="-228600" algn="l" rtl="0" eaLnBrk="1" fontAlgn="base" hangingPunct="1">
        <a:spcBef>
          <a:spcPts val="1300"/>
        </a:spcBef>
        <a:spcAft>
          <a:spcPct val="0"/>
        </a:spcAft>
        <a:buClr>
          <a:schemeClr val="bg2"/>
        </a:buClr>
        <a:buFont typeface="Verdana" pitchFamily="34" charset="0"/>
        <a:buChar char="•"/>
        <a:defRPr sz="2000">
          <a:solidFill>
            <a:schemeClr val="tx1"/>
          </a:solidFill>
          <a:latin typeface="Arial" pitchFamily="34" charset="0"/>
          <a:ea typeface="+mn-ea"/>
          <a:cs typeface="Arial" pitchFamily="34" charset="0"/>
        </a:defRPr>
      </a:lvl1pPr>
      <a:lvl2pPr marL="571500" indent="-228600" algn="l" rtl="0" eaLnBrk="1" fontAlgn="base" hangingPunct="1">
        <a:spcBef>
          <a:spcPts val="1300"/>
        </a:spcBef>
        <a:spcAft>
          <a:spcPct val="0"/>
        </a:spcAft>
        <a:buClr>
          <a:schemeClr val="bg2"/>
        </a:buClr>
        <a:buFont typeface="Verdana" pitchFamily="34" charset="0"/>
        <a:buChar char="−"/>
        <a:defRPr sz="1600">
          <a:solidFill>
            <a:schemeClr val="tx1"/>
          </a:solidFill>
          <a:latin typeface="Arial" pitchFamily="34" charset="0"/>
          <a:cs typeface="Arial" pitchFamily="34" charset="0"/>
        </a:defRPr>
      </a:lvl2pPr>
      <a:lvl3pPr marL="914400" indent="-228600" algn="l" rtl="0" eaLnBrk="1" fontAlgn="base" hangingPunct="1">
        <a:spcBef>
          <a:spcPts val="1300"/>
        </a:spcBef>
        <a:spcAft>
          <a:spcPct val="0"/>
        </a:spcAft>
        <a:buClr>
          <a:schemeClr val="bg2"/>
        </a:buClr>
        <a:buFont typeface="Verdana" pitchFamily="34" charset="0"/>
        <a:buChar char="•"/>
        <a:defRPr sz="1400">
          <a:solidFill>
            <a:schemeClr val="tx1"/>
          </a:solidFill>
          <a:latin typeface="Arial" pitchFamily="34" charset="0"/>
          <a:cs typeface="Arial" pitchFamily="34" charset="0"/>
        </a:defRPr>
      </a:lvl3pPr>
      <a:lvl4pPr marL="12573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4pPr>
      <a:lvl5pPr marL="16002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5pPr>
      <a:lvl6pPr marL="20574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58.xml"/><Relationship Id="rId13" Type="http://schemas.openxmlformats.org/officeDocument/2006/relationships/oleObject" Target="../embeddings/oleObject137.bin"/><Relationship Id="rId3" Type="http://schemas.openxmlformats.org/officeDocument/2006/relationships/tags" Target="../tags/tag153.xml"/><Relationship Id="rId7" Type="http://schemas.openxmlformats.org/officeDocument/2006/relationships/tags" Target="../tags/tag157.xml"/><Relationship Id="rId12" Type="http://schemas.openxmlformats.org/officeDocument/2006/relationships/oleObject" Target="../embeddings/oleObject136.bin"/><Relationship Id="rId2" Type="http://schemas.openxmlformats.org/officeDocument/2006/relationships/tags" Target="../tags/tag152.xml"/><Relationship Id="rId1" Type="http://schemas.openxmlformats.org/officeDocument/2006/relationships/vmlDrawing" Target="../drawings/vmlDrawing136.vml"/><Relationship Id="rId6" Type="http://schemas.openxmlformats.org/officeDocument/2006/relationships/tags" Target="../tags/tag156.xml"/><Relationship Id="rId11" Type="http://schemas.openxmlformats.org/officeDocument/2006/relationships/notesSlide" Target="../notesSlides/notesSlide1.xml"/><Relationship Id="rId5" Type="http://schemas.openxmlformats.org/officeDocument/2006/relationships/tags" Target="../tags/tag155.xml"/><Relationship Id="rId10" Type="http://schemas.openxmlformats.org/officeDocument/2006/relationships/slideLayout" Target="../slideLayouts/slideLayout113.xml"/><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image" Target="../media/image11.emf"/></Relationships>
</file>

<file path=ppt/slides/_rels/slide2.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tags" Target="../tags/tag171.xml"/><Relationship Id="rId18" Type="http://schemas.openxmlformats.org/officeDocument/2006/relationships/tags" Target="../tags/tag176.xml"/><Relationship Id="rId26" Type="http://schemas.openxmlformats.org/officeDocument/2006/relationships/tags" Target="../tags/tag184.xml"/><Relationship Id="rId39" Type="http://schemas.openxmlformats.org/officeDocument/2006/relationships/oleObject" Target="../embeddings/oleObject141.bin"/><Relationship Id="rId3" Type="http://schemas.openxmlformats.org/officeDocument/2006/relationships/tags" Target="../tags/tag161.xml"/><Relationship Id="rId21" Type="http://schemas.openxmlformats.org/officeDocument/2006/relationships/tags" Target="../tags/tag179.xml"/><Relationship Id="rId34" Type="http://schemas.openxmlformats.org/officeDocument/2006/relationships/image" Target="../media/image12.emf"/><Relationship Id="rId7" Type="http://schemas.openxmlformats.org/officeDocument/2006/relationships/tags" Target="../tags/tag165.xml"/><Relationship Id="rId12" Type="http://schemas.openxmlformats.org/officeDocument/2006/relationships/tags" Target="../tags/tag170.xml"/><Relationship Id="rId17" Type="http://schemas.openxmlformats.org/officeDocument/2006/relationships/tags" Target="../tags/tag175.xml"/><Relationship Id="rId25" Type="http://schemas.openxmlformats.org/officeDocument/2006/relationships/tags" Target="../tags/tag183.xml"/><Relationship Id="rId33" Type="http://schemas.openxmlformats.org/officeDocument/2006/relationships/oleObject" Target="../embeddings/oleObject138.bin"/><Relationship Id="rId38" Type="http://schemas.openxmlformats.org/officeDocument/2006/relationships/image" Target="../media/image14.emf"/><Relationship Id="rId2" Type="http://schemas.openxmlformats.org/officeDocument/2006/relationships/tags" Target="../tags/tag160.xml"/><Relationship Id="rId16" Type="http://schemas.openxmlformats.org/officeDocument/2006/relationships/tags" Target="../tags/tag174.xml"/><Relationship Id="rId20" Type="http://schemas.openxmlformats.org/officeDocument/2006/relationships/tags" Target="../tags/tag178.xml"/><Relationship Id="rId29" Type="http://schemas.openxmlformats.org/officeDocument/2006/relationships/tags" Target="../tags/tag187.xml"/><Relationship Id="rId1" Type="http://schemas.openxmlformats.org/officeDocument/2006/relationships/vmlDrawing" Target="../drawings/vmlDrawing137.vml"/><Relationship Id="rId6" Type="http://schemas.openxmlformats.org/officeDocument/2006/relationships/tags" Target="../tags/tag164.xml"/><Relationship Id="rId11" Type="http://schemas.openxmlformats.org/officeDocument/2006/relationships/tags" Target="../tags/tag169.xml"/><Relationship Id="rId24" Type="http://schemas.openxmlformats.org/officeDocument/2006/relationships/tags" Target="../tags/tag182.xml"/><Relationship Id="rId32" Type="http://schemas.openxmlformats.org/officeDocument/2006/relationships/notesSlide" Target="../notesSlides/notesSlide2.xml"/><Relationship Id="rId37" Type="http://schemas.openxmlformats.org/officeDocument/2006/relationships/oleObject" Target="../embeddings/oleObject140.bin"/><Relationship Id="rId40" Type="http://schemas.openxmlformats.org/officeDocument/2006/relationships/image" Target="../media/image15.emf"/><Relationship Id="rId5" Type="http://schemas.openxmlformats.org/officeDocument/2006/relationships/tags" Target="../tags/tag163.xml"/><Relationship Id="rId15" Type="http://schemas.openxmlformats.org/officeDocument/2006/relationships/tags" Target="../tags/tag173.xml"/><Relationship Id="rId23" Type="http://schemas.openxmlformats.org/officeDocument/2006/relationships/tags" Target="../tags/tag181.xml"/><Relationship Id="rId28" Type="http://schemas.openxmlformats.org/officeDocument/2006/relationships/tags" Target="../tags/tag186.xml"/><Relationship Id="rId36" Type="http://schemas.openxmlformats.org/officeDocument/2006/relationships/image" Target="../media/image13.emf"/><Relationship Id="rId10" Type="http://schemas.openxmlformats.org/officeDocument/2006/relationships/tags" Target="../tags/tag168.xml"/><Relationship Id="rId19" Type="http://schemas.openxmlformats.org/officeDocument/2006/relationships/tags" Target="../tags/tag177.xml"/><Relationship Id="rId31" Type="http://schemas.openxmlformats.org/officeDocument/2006/relationships/slideLayout" Target="../slideLayouts/slideLayout113.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tags" Target="../tags/tag172.xml"/><Relationship Id="rId22" Type="http://schemas.openxmlformats.org/officeDocument/2006/relationships/tags" Target="../tags/tag180.xml"/><Relationship Id="rId27" Type="http://schemas.openxmlformats.org/officeDocument/2006/relationships/tags" Target="../tags/tag185.xml"/><Relationship Id="rId30" Type="http://schemas.openxmlformats.org/officeDocument/2006/relationships/tags" Target="../tags/tag188.xml"/><Relationship Id="rId35" Type="http://schemas.openxmlformats.org/officeDocument/2006/relationships/oleObject" Target="../embeddings/oleObject139.bin"/></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oleObject" Target="../embeddings/oleObject144.bin"/><Relationship Id="rId3" Type="http://schemas.openxmlformats.org/officeDocument/2006/relationships/tags" Target="../tags/tag190.xml"/><Relationship Id="rId7" Type="http://schemas.openxmlformats.org/officeDocument/2006/relationships/slideLayout" Target="../slideLayouts/slideLayout111.xml"/><Relationship Id="rId12" Type="http://schemas.openxmlformats.org/officeDocument/2006/relationships/image" Target="../media/image17.emf"/><Relationship Id="rId2" Type="http://schemas.openxmlformats.org/officeDocument/2006/relationships/tags" Target="../tags/tag189.xml"/><Relationship Id="rId16" Type="http://schemas.openxmlformats.org/officeDocument/2006/relationships/image" Target="../media/image19.emf"/><Relationship Id="rId1" Type="http://schemas.openxmlformats.org/officeDocument/2006/relationships/vmlDrawing" Target="../drawings/vmlDrawing138.vml"/><Relationship Id="rId6" Type="http://schemas.openxmlformats.org/officeDocument/2006/relationships/tags" Target="../tags/tag193.xml"/><Relationship Id="rId11" Type="http://schemas.openxmlformats.org/officeDocument/2006/relationships/oleObject" Target="../embeddings/oleObject143.bin"/><Relationship Id="rId5" Type="http://schemas.openxmlformats.org/officeDocument/2006/relationships/tags" Target="../tags/tag192.xml"/><Relationship Id="rId15" Type="http://schemas.openxmlformats.org/officeDocument/2006/relationships/oleObject" Target="../embeddings/oleObject145.bin"/><Relationship Id="rId10" Type="http://schemas.openxmlformats.org/officeDocument/2006/relationships/image" Target="../media/image16.emf"/><Relationship Id="rId4" Type="http://schemas.openxmlformats.org/officeDocument/2006/relationships/tags" Target="../tags/tag191.xml"/><Relationship Id="rId9" Type="http://schemas.openxmlformats.org/officeDocument/2006/relationships/oleObject" Target="../embeddings/oleObject142.bin"/><Relationship Id="rId14" Type="http://schemas.openxmlformats.org/officeDocument/2006/relationships/image" Target="../media/image18.emf"/></Relationships>
</file>

<file path=ppt/slides/_rels/slide4.xml.rels><?xml version="1.0" encoding="UTF-8" standalone="yes"?>
<Relationships xmlns="http://schemas.openxmlformats.org/package/2006/relationships"><Relationship Id="rId8" Type="http://schemas.openxmlformats.org/officeDocument/2006/relationships/tags" Target="../tags/tag200.xml"/><Relationship Id="rId13" Type="http://schemas.openxmlformats.org/officeDocument/2006/relationships/notesSlide" Target="../notesSlides/notesSlide4.xml"/><Relationship Id="rId3" Type="http://schemas.openxmlformats.org/officeDocument/2006/relationships/tags" Target="../tags/tag195.xml"/><Relationship Id="rId7" Type="http://schemas.openxmlformats.org/officeDocument/2006/relationships/tags" Target="../tags/tag199.xml"/><Relationship Id="rId12" Type="http://schemas.openxmlformats.org/officeDocument/2006/relationships/slideLayout" Target="../slideLayouts/slideLayout113.xml"/><Relationship Id="rId2" Type="http://schemas.openxmlformats.org/officeDocument/2006/relationships/tags" Target="../tags/tag194.xml"/><Relationship Id="rId16" Type="http://schemas.openxmlformats.org/officeDocument/2006/relationships/image" Target="../media/image20.emf"/><Relationship Id="rId1" Type="http://schemas.openxmlformats.org/officeDocument/2006/relationships/vmlDrawing" Target="../drawings/vmlDrawing139.vml"/><Relationship Id="rId6" Type="http://schemas.openxmlformats.org/officeDocument/2006/relationships/tags" Target="../tags/tag198.xml"/><Relationship Id="rId11" Type="http://schemas.openxmlformats.org/officeDocument/2006/relationships/tags" Target="../tags/tag203.xml"/><Relationship Id="rId5" Type="http://schemas.openxmlformats.org/officeDocument/2006/relationships/tags" Target="../tags/tag197.xml"/><Relationship Id="rId15" Type="http://schemas.openxmlformats.org/officeDocument/2006/relationships/oleObject" Target="../embeddings/oleObject147.bin"/><Relationship Id="rId10" Type="http://schemas.openxmlformats.org/officeDocument/2006/relationships/tags" Target="../tags/tag202.xml"/><Relationship Id="rId4" Type="http://schemas.openxmlformats.org/officeDocument/2006/relationships/tags" Target="../tags/tag196.xml"/><Relationship Id="rId9" Type="http://schemas.openxmlformats.org/officeDocument/2006/relationships/tags" Target="../tags/tag201.xml"/><Relationship Id="rId14" Type="http://schemas.openxmlformats.org/officeDocument/2006/relationships/oleObject" Target="../embeddings/oleObject14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80131" name="Rectangle 3" hidden="1"/>
          <p:cNvGraphicFramePr>
            <a:graphicFrameLocks/>
          </p:cNvGraphicFramePr>
          <p:nvPr>
            <p:custDataLst>
              <p:tags r:id="rId2"/>
            </p:custDataLst>
            <p:extLst>
              <p:ext uri="{D42A27DB-BD31-4B8C-83A1-F6EECF244321}">
                <p14:modId xmlns:p14="http://schemas.microsoft.com/office/powerpoint/2010/main" val="386068648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14488" name="think-cell Folie" r:id="rId12" imgW="0" imgH="0" progId="TCLayout.ActiveDocument.1">
                  <p:embed/>
                </p:oleObj>
              </mc:Choice>
              <mc:Fallback>
                <p:oleObj name="think-cell Folie" r:id="rId12" imgW="0" imgH="0" progId="TCLayout.ActiveDocument.1">
                  <p:embed/>
                  <p:pic>
                    <p:nvPicPr>
                      <p:cNvPr id="0" name="AutoShape 2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hteck 25" hidden="1"/>
          <p:cNvSpPr/>
          <p:nvPr>
            <p:custDataLst>
              <p:tags r:id="rId3"/>
            </p:custDataLst>
          </p:nvPr>
        </p:nvSpPr>
        <p:spPr bwMode="auto">
          <a:xfrm>
            <a:off x="0" y="0"/>
            <a:ext cx="158750" cy="15875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e-DE" sz="1600" b="1" dirty="0">
              <a:latin typeface="Arial" panose="020B0604020202020204" pitchFamily="34" charset="0"/>
              <a:cs typeface="Arial" panose="020B0604020202020204" pitchFamily="34" charset="0"/>
              <a:sym typeface="Arial" panose="020B0604020202020204" pitchFamily="34" charset="0"/>
            </a:endParaRPr>
          </a:p>
        </p:txBody>
      </p:sp>
      <p:sp>
        <p:nvSpPr>
          <p:cNvPr id="40" name="Textplatzhalter 39"/>
          <p:cNvSpPr>
            <a:spLocks noGrp="1"/>
          </p:cNvSpPr>
          <p:nvPr>
            <p:ph type="body" sz="quarter" idx="11"/>
          </p:nvPr>
        </p:nvSpPr>
        <p:spPr/>
        <p:txBody>
          <a:bodyPr/>
          <a:lstStyle/>
          <a:p>
            <a:r>
              <a:rPr lang="de-DE" dirty="0" smtClean="0">
                <a:sym typeface="Arial"/>
              </a:rPr>
              <a:t>1. Halbjahr 2016</a:t>
            </a:r>
          </a:p>
          <a:p>
            <a:pPr lvl="0"/>
            <a:endParaRPr lang="de-DE" dirty="0" smtClean="0"/>
          </a:p>
        </p:txBody>
      </p:sp>
      <p:sp>
        <p:nvSpPr>
          <p:cNvPr id="25" name="Fußzeilenplatzhalter 24"/>
          <p:cNvSpPr>
            <a:spLocks noGrp="1"/>
          </p:cNvSpPr>
          <p:nvPr>
            <p:ph type="ftr" sz="quarter" idx="12"/>
          </p:nvPr>
        </p:nvSpPr>
        <p:spPr/>
        <p:txBody>
          <a:bodyPr/>
          <a:lstStyle/>
          <a:p>
            <a:r>
              <a:rPr lang="en-US" dirty="0" smtClean="0"/>
              <a:t>© 2016, IMS HEALTH</a:t>
            </a:r>
            <a:endParaRPr lang="de-DE" dirty="0"/>
          </a:p>
        </p:txBody>
      </p:sp>
      <p:sp>
        <p:nvSpPr>
          <p:cNvPr id="2480133" name="Rectangle 4"/>
          <p:cNvSpPr>
            <a:spLocks noChangeArrowheads="1"/>
          </p:cNvSpPr>
          <p:nvPr/>
        </p:nvSpPr>
        <p:spPr bwMode="auto">
          <a:xfrm>
            <a:off x="755650" y="4365625"/>
            <a:ext cx="3952875" cy="1008063"/>
          </a:xfrm>
          <a:prstGeom prst="rect">
            <a:avLst/>
          </a:prstGeom>
          <a:noFill/>
          <a:ln w="9525">
            <a:noFill/>
            <a:miter lim="800000"/>
            <a:headEnd/>
            <a:tailEnd/>
          </a:ln>
        </p:spPr>
        <p:txBody>
          <a:bodyPr lIns="0" tIns="0" rIns="0" bIns="0"/>
          <a:lstStyle/>
          <a:p>
            <a:pPr algn="ctr" eaLnBrk="0" hangingPunct="0"/>
            <a:r>
              <a:rPr lang="de-DE">
                <a:solidFill>
                  <a:srgbClr val="111111"/>
                </a:solidFill>
                <a:latin typeface="Arial"/>
                <a:cs typeface="Arial"/>
                <a:sym typeface="Arial"/>
              </a:rPr>
              <a:t/>
            </a:r>
            <a:br>
              <a:rPr lang="de-DE">
                <a:solidFill>
                  <a:srgbClr val="111111"/>
                </a:solidFill>
                <a:latin typeface="Arial"/>
                <a:cs typeface="Arial"/>
                <a:sym typeface="Arial"/>
              </a:rPr>
            </a:br>
            <a:endParaRPr lang="de-DE">
              <a:solidFill>
                <a:srgbClr val="111111"/>
              </a:solidFill>
              <a:latin typeface="Arial"/>
              <a:cs typeface="Arial"/>
              <a:sym typeface="Arial"/>
            </a:endParaRPr>
          </a:p>
        </p:txBody>
      </p:sp>
      <p:sp>
        <p:nvSpPr>
          <p:cNvPr id="2480134" name="Rectangle 5"/>
          <p:cNvSpPr>
            <a:spLocks noChangeArrowheads="1"/>
          </p:cNvSpPr>
          <p:nvPr/>
        </p:nvSpPr>
        <p:spPr bwMode="auto">
          <a:xfrm>
            <a:off x="910225" y="1636843"/>
            <a:ext cx="7776096" cy="792162"/>
          </a:xfrm>
          <a:prstGeom prst="rect">
            <a:avLst/>
          </a:prstGeom>
          <a:noFill/>
          <a:ln w="9525">
            <a:noFill/>
            <a:miter lim="800000"/>
            <a:headEnd/>
            <a:tailEnd/>
          </a:ln>
        </p:spPr>
        <p:txBody>
          <a:bodyPr lIns="0" tIns="0" rIns="0" bIns="0"/>
          <a:lstStyle/>
          <a:p>
            <a:pPr algn="ctr" eaLnBrk="0" hangingPunct="0"/>
            <a:r>
              <a:rPr lang="de-DE" sz="1400" b="1" dirty="0">
                <a:solidFill>
                  <a:srgbClr val="111111"/>
                </a:solidFill>
                <a:latin typeface="Arial"/>
                <a:cs typeface="Arial"/>
                <a:sym typeface="Arial"/>
              </a:rPr>
              <a:t>GKV-Gesamtmarkt</a:t>
            </a:r>
            <a:br>
              <a:rPr lang="de-DE" sz="1400" b="1" dirty="0">
                <a:solidFill>
                  <a:srgbClr val="111111"/>
                </a:solidFill>
                <a:latin typeface="Arial"/>
                <a:cs typeface="Arial"/>
                <a:sym typeface="Arial"/>
              </a:rPr>
            </a:br>
            <a:r>
              <a:rPr lang="de-DE" sz="1400" dirty="0">
                <a:solidFill>
                  <a:srgbClr val="111111"/>
                </a:solidFill>
                <a:latin typeface="Arial"/>
                <a:cs typeface="Arial"/>
                <a:sym typeface="Arial"/>
              </a:rPr>
              <a:t>(Arzneimittel &amp; Testdiagnostika, ohne Impfstoffe) </a:t>
            </a:r>
            <a:br>
              <a:rPr lang="de-DE" sz="1400" dirty="0">
                <a:solidFill>
                  <a:srgbClr val="111111"/>
                </a:solidFill>
                <a:latin typeface="Arial"/>
                <a:cs typeface="Arial"/>
                <a:sym typeface="Arial"/>
              </a:rPr>
            </a:br>
            <a:endParaRPr lang="de-DE" sz="1400" dirty="0">
              <a:solidFill>
                <a:srgbClr val="111111"/>
              </a:solidFill>
              <a:latin typeface="Arial"/>
              <a:cs typeface="Arial"/>
              <a:sym typeface="Arial"/>
            </a:endParaRPr>
          </a:p>
        </p:txBody>
      </p:sp>
      <p:sp>
        <p:nvSpPr>
          <p:cNvPr id="2480136" name="Rectangle 7"/>
          <p:cNvSpPr>
            <a:spLocks noChangeArrowheads="1"/>
          </p:cNvSpPr>
          <p:nvPr/>
        </p:nvSpPr>
        <p:spPr bwMode="auto">
          <a:xfrm>
            <a:off x="503548" y="5640685"/>
            <a:ext cx="8136904" cy="461665"/>
          </a:xfrm>
          <a:prstGeom prst="rect">
            <a:avLst/>
          </a:prstGeom>
          <a:noFill/>
          <a:ln w="9525">
            <a:noFill/>
            <a:miter lim="800000"/>
            <a:headEnd/>
            <a:tailEnd/>
          </a:ln>
        </p:spPr>
        <p:txBody>
          <a:bodyPr wrap="square" lIns="0" tIns="0" rIns="0" bIns="0" anchor="b" anchorCtr="0">
            <a:spAutoFit/>
          </a:bodyPr>
          <a:lstStyle/>
          <a:p>
            <a:pPr eaLnBrk="0" hangingPunct="0"/>
            <a:r>
              <a:rPr lang="de-DE" sz="1000" dirty="0">
                <a:solidFill>
                  <a:srgbClr val="111111"/>
                </a:solidFill>
                <a:latin typeface="Arial"/>
                <a:cs typeface="Arial"/>
                <a:sym typeface="Arial"/>
              </a:rPr>
              <a:t>Quelle: IMS </a:t>
            </a:r>
            <a:r>
              <a:rPr lang="de-DE" sz="1000" dirty="0" err="1">
                <a:solidFill>
                  <a:srgbClr val="111111"/>
                </a:solidFill>
                <a:latin typeface="Arial"/>
                <a:cs typeface="Arial"/>
                <a:sym typeface="Arial"/>
              </a:rPr>
              <a:t>PharmaScope</a:t>
            </a:r>
            <a:r>
              <a:rPr lang="de-DE" sz="1000" baseline="30000" dirty="0">
                <a:solidFill>
                  <a:srgbClr val="111111"/>
                </a:solidFill>
                <a:latin typeface="Arial"/>
                <a:cs typeface="Arial"/>
                <a:sym typeface="Arial"/>
              </a:rPr>
              <a:t>® </a:t>
            </a:r>
            <a:r>
              <a:rPr lang="de-DE" sz="1000" dirty="0" smtClean="0">
                <a:solidFill>
                  <a:srgbClr val="111111"/>
                </a:solidFill>
                <a:latin typeface="Arial"/>
                <a:cs typeface="Arial"/>
                <a:sym typeface="Arial"/>
              </a:rPr>
              <a:t>Polo, Ausgaben zu Apothekenverkaufspreis nach Abzug von Zwangsrabatten der Pharmazeutischen Hersteller und Apotheken, </a:t>
            </a:r>
            <a:r>
              <a:rPr lang="de-DE" sz="1000" dirty="0" smtClean="0">
                <a:latin typeface="Arial"/>
                <a:cs typeface="Arial"/>
                <a:sym typeface="Arial"/>
              </a:rPr>
              <a:t>abzüglich gemeldeter </a:t>
            </a:r>
            <a:r>
              <a:rPr lang="de-DE" sz="1000" dirty="0" smtClean="0">
                <a:solidFill>
                  <a:srgbClr val="111111"/>
                </a:solidFill>
                <a:latin typeface="Arial"/>
                <a:cs typeface="Arial"/>
                <a:sym typeface="Arial"/>
              </a:rPr>
              <a:t>Rabatte aus Erstattungsbeträgen nach §130 SGB V; inkl. Zusatzabschlag aufgrund des Preismoratoriums, ohne Einsparungen aus Rabattverträgen und Patientenzuzahlungen, ohne Impfstoffe</a:t>
            </a:r>
            <a:endParaRPr lang="de-DE" sz="1000" dirty="0">
              <a:solidFill>
                <a:srgbClr val="111111"/>
              </a:solidFill>
              <a:latin typeface="Arial"/>
              <a:cs typeface="Arial"/>
              <a:sym typeface="Arial"/>
            </a:endParaRPr>
          </a:p>
        </p:txBody>
      </p:sp>
      <p:graphicFrame>
        <p:nvGraphicFramePr>
          <p:cNvPr id="18" name="Objekt 17"/>
          <p:cNvGraphicFramePr>
            <a:graphicFrameLocks noChangeAspect="1"/>
          </p:cNvGraphicFramePr>
          <p:nvPr>
            <p:custDataLst>
              <p:tags r:id="rId4"/>
            </p:custDataLst>
            <p:extLst>
              <p:ext uri="{D42A27DB-BD31-4B8C-83A1-F6EECF244321}">
                <p14:modId xmlns:p14="http://schemas.microsoft.com/office/powerpoint/2010/main" val="4257878865"/>
              </p:ext>
            </p:extLst>
          </p:nvPr>
        </p:nvGraphicFramePr>
        <p:xfrm>
          <a:off x="876300" y="2362200"/>
          <a:ext cx="7924890" cy="2362230"/>
        </p:xfrm>
        <a:graphic>
          <a:graphicData uri="http://schemas.openxmlformats.org/presentationml/2006/ole">
            <mc:AlternateContent xmlns:mc="http://schemas.openxmlformats.org/markup-compatibility/2006">
              <mc:Choice xmlns:v="urn:schemas-microsoft-com:vml" Requires="v">
                <p:oleObj spid="_x0000_s1214489" name="Chart" r:id="rId13" imgW="7924890" imgH="2362230" progId="MSGraph.Chart.8">
                  <p:embed followColorScheme="full"/>
                </p:oleObj>
              </mc:Choice>
              <mc:Fallback>
                <p:oleObj name="Chart" r:id="rId13" imgW="7924890" imgH="2362230" progId="MSGraph.Chart.8">
                  <p:embed followColorScheme="full"/>
                  <p:pic>
                    <p:nvPicPr>
                      <p:cNvPr id="0" name="Picture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6300" y="2362200"/>
                        <a:ext cx="7924890" cy="2362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Rechteck 51"/>
          <p:cNvSpPr/>
          <p:nvPr>
            <p:custDataLst>
              <p:tags r:id="rId5"/>
            </p:custDataLst>
          </p:nvPr>
        </p:nvSpPr>
        <p:spPr bwMode="auto">
          <a:xfrm flipV="1">
            <a:off x="706438" y="2457450"/>
            <a:ext cx="212725" cy="2100262"/>
          </a:xfrm>
          <a:prstGeom prst="rect">
            <a:avLst/>
          </a:prstGeom>
          <a:noFill/>
          <a:ln w="9525" cap="flat" cmpd="sng" algn="ctr">
            <a:noFill/>
            <a:prstDash val="solid"/>
            <a:round/>
            <a:headEnd type="none" w="med" len="med"/>
            <a:tailEnd type="none" w="med" len="med"/>
          </a:ln>
          <a:effectLst/>
        </p:spPr>
        <p:txBody>
          <a:bodyPr vert="eaVert" wrap="none" lIns="0" tIns="0" rIns="0" bIns="0" numCol="1" rtlCol="0" anchor="b" anchorCtr="0" compatLnSpc="1">
            <a:prstTxWarp prst="textNoShape">
              <a:avLst/>
            </a:prstTxWarp>
            <a:noAutofit/>
          </a:bodyPr>
          <a:lstStyle/>
          <a:p>
            <a:pPr eaLnBrk="0" hangingPunct="0"/>
            <a:r>
              <a:rPr lang="en-US" sz="1400" dirty="0" err="1" smtClean="0">
                <a:latin typeface="Arial"/>
                <a:cs typeface="Arial"/>
                <a:sym typeface="Arial"/>
              </a:rPr>
              <a:t>Veränderung</a:t>
            </a:r>
            <a:r>
              <a:rPr lang="en-US" sz="1400" dirty="0" smtClean="0">
                <a:latin typeface="Arial"/>
                <a:cs typeface="Arial"/>
                <a:sym typeface="Arial"/>
              </a:rPr>
              <a:t> zum VJ. in %</a:t>
            </a:r>
            <a:endParaRPr lang="de-DE" sz="1400" dirty="0" smtClean="0">
              <a:latin typeface="Arial"/>
              <a:cs typeface="Arial"/>
              <a:sym typeface="Arial"/>
            </a:endParaRPr>
          </a:p>
        </p:txBody>
      </p:sp>
      <p:sp>
        <p:nvSpPr>
          <p:cNvPr id="21" name="Rechteck 20"/>
          <p:cNvSpPr/>
          <p:nvPr>
            <p:custDataLst>
              <p:tags r:id="rId6"/>
            </p:custDataLst>
          </p:nvPr>
        </p:nvSpPr>
        <p:spPr bwMode="auto">
          <a:xfrm>
            <a:off x="4332288" y="5232400"/>
            <a:ext cx="250825" cy="187325"/>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400" smtClean="0">
              <a:solidFill>
                <a:srgbClr val="111111"/>
              </a:solidFill>
            </a:endParaRPr>
          </a:p>
        </p:txBody>
      </p:sp>
      <p:sp>
        <p:nvSpPr>
          <p:cNvPr id="23" name="Rechteck 22"/>
          <p:cNvSpPr/>
          <p:nvPr>
            <p:custDataLst>
              <p:tags r:id="rId7"/>
            </p:custDataLst>
          </p:nvPr>
        </p:nvSpPr>
        <p:spPr bwMode="auto">
          <a:xfrm>
            <a:off x="3130550" y="5232400"/>
            <a:ext cx="250825" cy="187325"/>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200" b="1" smtClean="0">
              <a:solidFill>
                <a:srgbClr val="111111"/>
              </a:solidFill>
            </a:endParaRPr>
          </a:p>
        </p:txBody>
      </p:sp>
      <p:sp>
        <p:nvSpPr>
          <p:cNvPr id="20" name="Rechteck 19"/>
          <p:cNvSpPr/>
          <p:nvPr>
            <p:custDataLst>
              <p:tags r:id="rId8"/>
            </p:custDataLst>
          </p:nvPr>
        </p:nvSpPr>
        <p:spPr bwMode="auto">
          <a:xfrm>
            <a:off x="4633913" y="5227638"/>
            <a:ext cx="1666875" cy="212725"/>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eaLnBrk="0" hangingPunct="0"/>
            <a:fld id="{95B8046A-085B-48BF-B0E3-DE060396AC91}" type="datetime'Absat''''''z ''in'' ''P''ack''''un''''''''''''ge''''n'''''">
              <a:rPr lang="en-US" sz="1400" smtClean="0">
                <a:latin typeface="Arial"/>
                <a:cs typeface="Arial"/>
                <a:sym typeface="Arial"/>
              </a:rPr>
              <a:pPr eaLnBrk="0" hangingPunct="0"/>
              <a:t>Absatz in Packungen</a:t>
            </a:fld>
            <a:endParaRPr lang="de-DE" sz="1400" smtClean="0">
              <a:latin typeface="Arial"/>
              <a:cs typeface="Arial"/>
              <a:sym typeface="Arial"/>
            </a:endParaRPr>
          </a:p>
        </p:txBody>
      </p:sp>
      <p:sp>
        <p:nvSpPr>
          <p:cNvPr id="22" name="Rechteck 21"/>
          <p:cNvSpPr/>
          <p:nvPr>
            <p:custDataLst>
              <p:tags r:id="rId9"/>
            </p:custDataLst>
          </p:nvPr>
        </p:nvSpPr>
        <p:spPr bwMode="auto">
          <a:xfrm>
            <a:off x="3432175" y="5227638"/>
            <a:ext cx="798512" cy="212725"/>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eaLnBrk="0" hangingPunct="0"/>
            <a:fld id="{AE078D0E-94F3-4B7C-AA81-278FB9713AE3}" type="datetime'''''''''Aus''''''''''''ga''be''''''''''''''''''n'''">
              <a:rPr lang="en-US" sz="1400" smtClean="0">
                <a:latin typeface="Arial"/>
                <a:cs typeface="Arial"/>
                <a:sym typeface="Arial"/>
              </a:rPr>
              <a:pPr eaLnBrk="0" hangingPunct="0"/>
              <a:t>Ausgaben</a:t>
            </a:fld>
            <a:endParaRPr lang="de-DE" sz="1400" dirty="0" smtClean="0">
              <a:latin typeface="Arial"/>
              <a:cs typeface="Arial"/>
              <a:sym typeface="Arial"/>
            </a:endParaRPr>
          </a:p>
        </p:txBody>
      </p:sp>
      <p:graphicFrame>
        <p:nvGraphicFramePr>
          <p:cNvPr id="19" name="Tabelle 18"/>
          <p:cNvGraphicFramePr>
            <a:graphicFrameLocks noGrp="1"/>
          </p:cNvGraphicFramePr>
          <p:nvPr>
            <p:extLst>
              <p:ext uri="{D42A27DB-BD31-4B8C-83A1-F6EECF244321}">
                <p14:modId xmlns:p14="http://schemas.microsoft.com/office/powerpoint/2010/main" val="2964242498"/>
              </p:ext>
            </p:extLst>
          </p:nvPr>
        </p:nvGraphicFramePr>
        <p:xfrm>
          <a:off x="2063134" y="2122056"/>
          <a:ext cx="5503726" cy="370840"/>
        </p:xfrm>
        <a:graphic>
          <a:graphicData uri="http://schemas.openxmlformats.org/drawingml/2006/table">
            <a:tbl>
              <a:tblPr firstRow="1" bandRow="1">
                <a:tableStyleId>{5C22544A-7EE6-4342-B048-85BDC9FD1C3A}</a:tableStyleId>
              </a:tblPr>
              <a:tblGrid>
                <a:gridCol w="2751863"/>
                <a:gridCol w="2751863"/>
              </a:tblGrid>
              <a:tr h="370840">
                <a:tc>
                  <a:txBody>
                    <a:bodyPr/>
                    <a:lstStyle/>
                    <a:p>
                      <a:pPr algn="ctr"/>
                      <a:r>
                        <a:rPr lang="de-DE" sz="1600" dirty="0" smtClean="0">
                          <a:solidFill>
                            <a:schemeClr val="accent1"/>
                          </a:solidFill>
                          <a:latin typeface="Arial"/>
                          <a:cs typeface="Arial"/>
                          <a:sym typeface="Arial"/>
                        </a:rPr>
                        <a:t>18,3 Mrd. Euro</a:t>
                      </a:r>
                      <a:endParaRPr lang="de-DE" sz="1600" dirty="0">
                        <a:solidFill>
                          <a:schemeClr val="accent1"/>
                        </a:solidFill>
                        <a:latin typeface="Arial"/>
                        <a:cs typeface="Arial"/>
                        <a:sym typeface="Arial"/>
                      </a:endParaRPr>
                    </a:p>
                  </a:txBody>
                  <a:tcPr anchor="ctr">
                    <a:noFill/>
                  </a:tcPr>
                </a:tc>
                <a:tc>
                  <a:txBody>
                    <a:bodyPr/>
                    <a:lstStyle/>
                    <a:p>
                      <a:pPr algn="ctr"/>
                      <a:r>
                        <a:rPr lang="de-DE" sz="1600" dirty="0" smtClean="0">
                          <a:solidFill>
                            <a:schemeClr val="accent2"/>
                          </a:solidFill>
                          <a:latin typeface="Arial"/>
                          <a:cs typeface="Arial"/>
                          <a:sym typeface="Arial"/>
                        </a:rPr>
                        <a:t>358 Mio. Packungen</a:t>
                      </a:r>
                      <a:endParaRPr lang="de-DE" sz="1600" dirty="0">
                        <a:solidFill>
                          <a:schemeClr val="accent2"/>
                        </a:solidFill>
                        <a:latin typeface="Arial"/>
                        <a:cs typeface="Arial"/>
                        <a:sym typeface="Arial"/>
                      </a:endParaRPr>
                    </a:p>
                  </a:txBody>
                  <a:tcPr anchor="ctr">
                    <a:noFill/>
                  </a:tcPr>
                </a:tc>
              </a:tr>
            </a:tbl>
          </a:graphicData>
        </a:graphic>
      </p:graphicFrame>
      <p:sp>
        <p:nvSpPr>
          <p:cNvPr id="24" name="Titel 49"/>
          <p:cNvSpPr>
            <a:spLocks noGrp="1"/>
          </p:cNvSpPr>
          <p:nvPr>
            <p:ph type="title"/>
          </p:nvPr>
        </p:nvSpPr>
        <p:spPr>
          <a:xfrm>
            <a:off x="500062" y="0"/>
            <a:ext cx="8265651" cy="924431"/>
          </a:xfrm>
        </p:spPr>
        <p:txBody>
          <a:bodyPr/>
          <a:lstStyle/>
          <a:p>
            <a:r>
              <a:rPr lang="de-DE" sz="1600" dirty="0" smtClean="0"/>
              <a:t>Abbildung 1: GKV-Arzneiausgaben steigen im ersten Halbjahr 2016 um 4,1 % </a:t>
            </a:r>
            <a:endParaRPr lang="de-DE" sz="16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Objekt 75" hidden="1"/>
          <p:cNvGraphicFramePr>
            <a:graphicFrameLocks noChangeAspect="1"/>
          </p:cNvGraphicFramePr>
          <p:nvPr>
            <p:custDataLst>
              <p:tags r:id="rId2"/>
            </p:custDataLst>
            <p:extLst>
              <p:ext uri="{D42A27DB-BD31-4B8C-83A1-F6EECF244321}">
                <p14:modId xmlns:p14="http://schemas.microsoft.com/office/powerpoint/2010/main" val="2579121662"/>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216550" name="think-cell Folie" r:id="rId33" imgW="360" imgH="360" progId="TCLayout.ActiveDocument.1">
                  <p:embed/>
                </p:oleObj>
              </mc:Choice>
              <mc:Fallback>
                <p:oleObj name="think-cell Folie" r:id="rId33" imgW="360" imgH="360" progId="TCLayout.ActiveDocument.1">
                  <p:embed/>
                  <p:pic>
                    <p:nvPicPr>
                      <p:cNvPr id="0" name="Picture 34"/>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 name="Rechteck 60" hidden="1"/>
          <p:cNvSpPr/>
          <p:nvPr>
            <p:custDataLst>
              <p:tags r:id="rId3"/>
            </p:custDataLst>
          </p:nvPr>
        </p:nvSpPr>
        <p:spPr bwMode="auto">
          <a:xfrm>
            <a:off x="0" y="0"/>
            <a:ext cx="158750" cy="15875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6" name="Textplatzhalter 5"/>
          <p:cNvSpPr>
            <a:spLocks noGrp="1"/>
          </p:cNvSpPr>
          <p:nvPr>
            <p:ph type="body" sz="quarter" idx="11"/>
          </p:nvPr>
        </p:nvSpPr>
        <p:spPr/>
        <p:txBody>
          <a:bodyPr/>
          <a:lstStyle/>
          <a:p>
            <a:r>
              <a:rPr lang="de-DE" dirty="0" smtClean="0"/>
              <a:t>Januar bis Juni 2016</a:t>
            </a:r>
            <a:endParaRPr lang="de-DE" dirty="0"/>
          </a:p>
        </p:txBody>
      </p:sp>
      <p:sp>
        <p:nvSpPr>
          <p:cNvPr id="58" name="Fußzeilenplatzhalter 57"/>
          <p:cNvSpPr>
            <a:spLocks noGrp="1"/>
          </p:cNvSpPr>
          <p:nvPr>
            <p:ph type="ftr" sz="quarter" idx="12"/>
          </p:nvPr>
        </p:nvSpPr>
        <p:spPr/>
        <p:txBody>
          <a:bodyPr/>
          <a:lstStyle/>
          <a:p>
            <a:r>
              <a:rPr lang="en-US" smtClean="0"/>
              <a:t>© 2016, IMS HEALTH</a:t>
            </a:r>
            <a:endParaRPr lang="de-DE"/>
          </a:p>
        </p:txBody>
      </p:sp>
      <p:sp>
        <p:nvSpPr>
          <p:cNvPr id="44" name="Text Box 8"/>
          <p:cNvSpPr txBox="1">
            <a:spLocks noChangeArrowheads="1"/>
          </p:cNvSpPr>
          <p:nvPr/>
        </p:nvSpPr>
        <p:spPr bwMode="auto">
          <a:xfrm rot="-5400000">
            <a:off x="-66675" y="3651250"/>
            <a:ext cx="1377950" cy="306387"/>
          </a:xfrm>
          <a:prstGeom prst="rect">
            <a:avLst/>
          </a:prstGeom>
          <a:noFill/>
          <a:ln w="9525">
            <a:noFill/>
            <a:miter lim="800000"/>
            <a:headEnd/>
            <a:tailEnd/>
          </a:ln>
        </p:spPr>
        <p:txBody>
          <a:bodyPr>
            <a:spAutoFit/>
          </a:bodyPr>
          <a:lstStyle/>
          <a:p>
            <a:pPr algn="ctr"/>
            <a:r>
              <a:rPr lang="de-DE" sz="1400" b="1" dirty="0">
                <a:solidFill>
                  <a:srgbClr val="000000"/>
                </a:solidFill>
                <a:cs typeface="Arial"/>
                <a:sym typeface="Arial"/>
              </a:rPr>
              <a:t>Euro in Mio.</a:t>
            </a:r>
          </a:p>
        </p:txBody>
      </p:sp>
      <p:cxnSp>
        <p:nvCxnSpPr>
          <p:cNvPr id="73" name="Gerade Verbindung 37"/>
          <p:cNvCxnSpPr>
            <a:cxnSpLocks noChangeShapeType="1"/>
          </p:cNvCxnSpPr>
          <p:nvPr/>
        </p:nvCxnSpPr>
        <p:spPr bwMode="auto">
          <a:xfrm rot="5400000" flipH="1" flipV="1">
            <a:off x="1751012" y="3800475"/>
            <a:ext cx="3240088" cy="0"/>
          </a:xfrm>
          <a:prstGeom prst="line">
            <a:avLst/>
          </a:prstGeom>
          <a:noFill/>
          <a:ln w="12700" algn="ctr">
            <a:solidFill>
              <a:schemeClr val="bg2"/>
            </a:solidFill>
            <a:round/>
            <a:headEnd/>
            <a:tailEnd/>
          </a:ln>
        </p:spPr>
      </p:cxnSp>
      <p:cxnSp>
        <p:nvCxnSpPr>
          <p:cNvPr id="74" name="Gerade Verbindung 41"/>
          <p:cNvCxnSpPr>
            <a:cxnSpLocks noChangeShapeType="1"/>
          </p:cNvCxnSpPr>
          <p:nvPr/>
        </p:nvCxnSpPr>
        <p:spPr bwMode="auto">
          <a:xfrm rot="5400000" flipH="1" flipV="1">
            <a:off x="4465637" y="3825875"/>
            <a:ext cx="3240088" cy="0"/>
          </a:xfrm>
          <a:prstGeom prst="line">
            <a:avLst/>
          </a:prstGeom>
          <a:noFill/>
          <a:ln w="12700" algn="ctr">
            <a:solidFill>
              <a:schemeClr val="bg2"/>
            </a:solidFill>
            <a:round/>
            <a:headEnd/>
            <a:tailEnd/>
          </a:ln>
        </p:spPr>
      </p:cxnSp>
      <p:sp>
        <p:nvSpPr>
          <p:cNvPr id="78" name="Rectangle 2"/>
          <p:cNvSpPr>
            <a:spLocks noChangeArrowheads="1"/>
          </p:cNvSpPr>
          <p:nvPr/>
        </p:nvSpPr>
        <p:spPr bwMode="auto">
          <a:xfrm>
            <a:off x="501650" y="1493837"/>
            <a:ext cx="8280400" cy="576039"/>
          </a:xfrm>
          <a:prstGeom prst="rect">
            <a:avLst/>
          </a:prstGeom>
          <a:solidFill>
            <a:schemeClr val="accent1"/>
          </a:solidFill>
          <a:ln w="19050">
            <a:noFill/>
            <a:round/>
            <a:headEnd/>
            <a:tailEnd/>
          </a:ln>
        </p:spPr>
        <p:txBody>
          <a:bodyPr wrap="none" anchor="ctr"/>
          <a:lstStyle/>
          <a:p>
            <a:pPr algn="ctr"/>
            <a:r>
              <a:rPr lang="de-DE" sz="1400" b="1" dirty="0" smtClean="0">
                <a:solidFill>
                  <a:prstClr val="white"/>
                </a:solidFill>
                <a:cs typeface="Arial"/>
                <a:sym typeface="Arial"/>
              </a:rPr>
              <a:t>Zwangsrabatte im Apothekenmarkt</a:t>
            </a:r>
          </a:p>
          <a:p>
            <a:pPr algn="ctr"/>
            <a:r>
              <a:rPr lang="de-DE" sz="1400" dirty="0" smtClean="0">
                <a:solidFill>
                  <a:prstClr val="white"/>
                </a:solidFill>
                <a:cs typeface="Arial"/>
                <a:sym typeface="Arial"/>
              </a:rPr>
              <a:t>Januar-Juni 2016: 2,2 Mrd. Euro</a:t>
            </a:r>
            <a:endParaRPr lang="de-DE" sz="1400" dirty="0">
              <a:solidFill>
                <a:prstClr val="white"/>
              </a:solidFill>
              <a:cs typeface="Arial"/>
              <a:sym typeface="Arial"/>
            </a:endParaRPr>
          </a:p>
        </p:txBody>
      </p:sp>
      <p:sp>
        <p:nvSpPr>
          <p:cNvPr id="83" name="Rectangle 2"/>
          <p:cNvSpPr>
            <a:spLocks noChangeArrowheads="1"/>
          </p:cNvSpPr>
          <p:nvPr/>
        </p:nvSpPr>
        <p:spPr bwMode="auto">
          <a:xfrm>
            <a:off x="899832" y="4987925"/>
            <a:ext cx="2160000" cy="360363"/>
          </a:xfrm>
          <a:prstGeom prst="rect">
            <a:avLst/>
          </a:prstGeom>
          <a:solidFill>
            <a:schemeClr val="accent1"/>
          </a:solidFill>
          <a:ln w="19050">
            <a:noFill/>
            <a:round/>
            <a:headEnd/>
            <a:tailEnd/>
          </a:ln>
        </p:spPr>
        <p:txBody>
          <a:bodyPr wrap="none" anchor="ctr"/>
          <a:lstStyle/>
          <a:p>
            <a:pPr algn="ctr"/>
            <a:r>
              <a:rPr lang="de-DE" sz="1400" b="1" dirty="0" smtClean="0">
                <a:solidFill>
                  <a:prstClr val="white"/>
                </a:solidFill>
                <a:cs typeface="Arial"/>
                <a:sym typeface="Arial"/>
              </a:rPr>
              <a:t>Hersteller GKV</a:t>
            </a:r>
            <a:endParaRPr lang="de-DE" sz="1400" b="1" dirty="0">
              <a:solidFill>
                <a:prstClr val="white"/>
              </a:solidFill>
              <a:cs typeface="Arial"/>
              <a:sym typeface="Arial"/>
            </a:endParaRPr>
          </a:p>
        </p:txBody>
      </p:sp>
      <p:sp>
        <p:nvSpPr>
          <p:cNvPr id="84" name="Rectangle 2"/>
          <p:cNvSpPr>
            <a:spLocks noChangeArrowheads="1"/>
          </p:cNvSpPr>
          <p:nvPr/>
        </p:nvSpPr>
        <p:spPr bwMode="auto">
          <a:xfrm>
            <a:off x="3635896" y="4987925"/>
            <a:ext cx="2160000" cy="360363"/>
          </a:xfrm>
          <a:prstGeom prst="rect">
            <a:avLst/>
          </a:prstGeom>
          <a:solidFill>
            <a:srgbClr val="8EAFBF"/>
          </a:solidFill>
          <a:ln w="19050">
            <a:noFill/>
            <a:round/>
            <a:headEnd/>
            <a:tailEnd/>
          </a:ln>
        </p:spPr>
        <p:txBody>
          <a:bodyPr wrap="none" anchor="ctr"/>
          <a:lstStyle/>
          <a:p>
            <a:pPr algn="ctr"/>
            <a:r>
              <a:rPr lang="de-DE" sz="1400" b="1" dirty="0" smtClean="0">
                <a:solidFill>
                  <a:prstClr val="white"/>
                </a:solidFill>
                <a:cs typeface="Arial"/>
                <a:sym typeface="Arial"/>
              </a:rPr>
              <a:t>Hersteller PKV</a:t>
            </a:r>
            <a:endParaRPr lang="de-DE" sz="1400" b="1" dirty="0">
              <a:solidFill>
                <a:prstClr val="white"/>
              </a:solidFill>
              <a:cs typeface="Arial"/>
              <a:sym typeface="Arial"/>
            </a:endParaRPr>
          </a:p>
        </p:txBody>
      </p:sp>
      <p:sp>
        <p:nvSpPr>
          <p:cNvPr id="85" name="Rectangle 2"/>
          <p:cNvSpPr>
            <a:spLocks noChangeArrowheads="1"/>
          </p:cNvSpPr>
          <p:nvPr/>
        </p:nvSpPr>
        <p:spPr bwMode="auto">
          <a:xfrm>
            <a:off x="6372440" y="4987925"/>
            <a:ext cx="2160000" cy="360363"/>
          </a:xfrm>
          <a:prstGeom prst="rect">
            <a:avLst/>
          </a:prstGeom>
          <a:solidFill>
            <a:schemeClr val="accent3"/>
          </a:solidFill>
          <a:ln w="19050">
            <a:noFill/>
            <a:round/>
            <a:headEnd/>
            <a:tailEnd/>
          </a:ln>
        </p:spPr>
        <p:txBody>
          <a:bodyPr wrap="none" anchor="ctr"/>
          <a:lstStyle/>
          <a:p>
            <a:pPr algn="ctr"/>
            <a:r>
              <a:rPr lang="de-DE" sz="1400" b="1" dirty="0" smtClean="0">
                <a:solidFill>
                  <a:prstClr val="white"/>
                </a:solidFill>
                <a:cs typeface="Arial"/>
                <a:sym typeface="Arial"/>
              </a:rPr>
              <a:t>Apotheken GKV</a:t>
            </a:r>
            <a:endParaRPr lang="de-DE" sz="1400" b="1" dirty="0">
              <a:solidFill>
                <a:prstClr val="white"/>
              </a:solidFill>
              <a:cs typeface="Arial"/>
              <a:sym typeface="Arial"/>
            </a:endParaRPr>
          </a:p>
        </p:txBody>
      </p:sp>
      <p:graphicFrame>
        <p:nvGraphicFramePr>
          <p:cNvPr id="87" name="Objekt 86"/>
          <p:cNvGraphicFramePr>
            <a:graphicFrameLocks noChangeAspect="1"/>
          </p:cNvGraphicFramePr>
          <p:nvPr>
            <p:custDataLst>
              <p:tags r:id="rId4"/>
            </p:custDataLst>
            <p:extLst>
              <p:ext uri="{D42A27DB-BD31-4B8C-83A1-F6EECF244321}">
                <p14:modId xmlns:p14="http://schemas.microsoft.com/office/powerpoint/2010/main" val="392823867"/>
              </p:ext>
            </p:extLst>
          </p:nvPr>
        </p:nvGraphicFramePr>
        <p:xfrm>
          <a:off x="762000" y="2628900"/>
          <a:ext cx="2438490" cy="1781243"/>
        </p:xfrm>
        <a:graphic>
          <a:graphicData uri="http://schemas.openxmlformats.org/presentationml/2006/ole">
            <mc:AlternateContent xmlns:mc="http://schemas.openxmlformats.org/markup-compatibility/2006">
              <mc:Choice xmlns:v="urn:schemas-microsoft-com:vml" Requires="v">
                <p:oleObj spid="_x0000_s1216551" name="Chart" r:id="rId35" imgW="2438490" imgH="1781243" progId="MSGraph.Chart.8">
                  <p:embed followColorScheme="full"/>
                </p:oleObj>
              </mc:Choice>
              <mc:Fallback>
                <p:oleObj name="Chart" r:id="rId35" imgW="2438490" imgH="1781243" progId="MSGraph.Chart.8">
                  <p:embed followColorScheme="full"/>
                  <p:pic>
                    <p:nvPicPr>
                      <p:cNvPr id="0" name="Picture 35"/>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62000" y="2628900"/>
                        <a:ext cx="2438490" cy="17812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Gerader Verbinder 6"/>
          <p:cNvCxnSpPr/>
          <p:nvPr>
            <p:custDataLst>
              <p:tags r:id="rId5"/>
            </p:custDataLst>
          </p:nvPr>
        </p:nvCxnSpPr>
        <p:spPr bwMode="auto">
          <a:xfrm>
            <a:off x="2538413" y="2301875"/>
            <a:ext cx="0" cy="174625"/>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4" name="Gerader Verbinder 3"/>
          <p:cNvCxnSpPr/>
          <p:nvPr>
            <p:custDataLst>
              <p:tags r:id="rId6"/>
            </p:custDataLst>
          </p:nvPr>
        </p:nvCxnSpPr>
        <p:spPr bwMode="auto">
          <a:xfrm>
            <a:off x="1428750" y="2301875"/>
            <a:ext cx="1109663"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 name="Gerader Verbinder 2"/>
          <p:cNvCxnSpPr/>
          <p:nvPr>
            <p:custDataLst>
              <p:tags r:id="rId7"/>
            </p:custDataLst>
          </p:nvPr>
        </p:nvCxnSpPr>
        <p:spPr bwMode="auto">
          <a:xfrm flipV="1">
            <a:off x="1428750" y="2301875"/>
            <a:ext cx="0" cy="42227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6" name="Rechteck 105"/>
          <p:cNvSpPr/>
          <p:nvPr>
            <p:custDataLst>
              <p:tags r:id="rId8"/>
            </p:custDataLst>
          </p:nvPr>
        </p:nvSpPr>
        <p:spPr bwMode="auto">
          <a:xfrm>
            <a:off x="2051050" y="4394200"/>
            <a:ext cx="976313" cy="1825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spcBef>
                <a:spcPct val="0"/>
              </a:spcBef>
              <a:spcAft>
                <a:spcPct val="0"/>
              </a:spcAft>
            </a:pPr>
            <a:fld id="{B20639B8-5D98-4B3E-B871-8D577DE2BFFE}" type="datetime'Ja''''''''''''n''-Jun ''2''0''1''''6'''''''''''''''''">
              <a:rPr lang="en-US" altLang="en-US" sz="1200" b="1">
                <a:solidFill>
                  <a:srgbClr val="000000"/>
                </a:solidFill>
                <a:cs typeface="Arial" panose="020B0604020202020204" pitchFamily="34" charset="0"/>
              </a:rPr>
              <a:pPr algn="ctr">
                <a:spcBef>
                  <a:spcPct val="0"/>
                </a:spcBef>
                <a:spcAft>
                  <a:spcPct val="0"/>
                </a:spcAft>
              </a:pPr>
              <a:t>Jan-Jun 2016</a:t>
            </a:fld>
            <a:endParaRPr lang="de-DE" sz="1200" b="1" dirty="0">
              <a:solidFill>
                <a:srgbClr val="000000"/>
              </a:solidFill>
              <a:cs typeface="Arial" panose="020B0604020202020204" pitchFamily="34" charset="0"/>
              <a:sym typeface="+mn-lt"/>
            </a:endParaRPr>
          </a:p>
        </p:txBody>
      </p:sp>
      <p:sp>
        <p:nvSpPr>
          <p:cNvPr id="88" name="Rechteck 87"/>
          <p:cNvSpPr/>
          <p:nvPr>
            <p:custDataLst>
              <p:tags r:id="rId9"/>
            </p:custDataLst>
          </p:nvPr>
        </p:nvSpPr>
        <p:spPr bwMode="auto">
          <a:xfrm>
            <a:off x="941388" y="4394200"/>
            <a:ext cx="976313" cy="1825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spcBef>
                <a:spcPct val="0"/>
              </a:spcBef>
              <a:spcAft>
                <a:spcPct val="0"/>
              </a:spcAft>
            </a:pPr>
            <a:fld id="{A4420702-27A9-4FA3-AE48-7E0566C2FDF5}" type="datetime'''''J''''a''n-''''''J''un'''' ''''''2''''''''015'''''''">
              <a:rPr lang="en-US" altLang="en-US" sz="1200" b="1">
                <a:solidFill>
                  <a:srgbClr val="000000"/>
                </a:solidFill>
                <a:cs typeface="Arial" panose="020B0604020202020204" pitchFamily="34" charset="0"/>
              </a:rPr>
              <a:pPr algn="ctr">
                <a:spcBef>
                  <a:spcPct val="0"/>
                </a:spcBef>
                <a:spcAft>
                  <a:spcPct val="0"/>
                </a:spcAft>
              </a:pPr>
              <a:t>Jan-Jun 2015</a:t>
            </a:fld>
            <a:endParaRPr lang="de-DE" sz="1200" b="1" dirty="0">
              <a:solidFill>
                <a:srgbClr val="000000"/>
              </a:solidFill>
              <a:cs typeface="Arial" panose="020B0604020202020204" pitchFamily="34" charset="0"/>
              <a:sym typeface="+mn-lt"/>
            </a:endParaRPr>
          </a:p>
        </p:txBody>
      </p:sp>
      <p:sp>
        <p:nvSpPr>
          <p:cNvPr id="75" name="Rectangle 4"/>
          <p:cNvSpPr>
            <a:spLocks noGrp="1" noChangeArrowheads="1"/>
          </p:cNvSpPr>
          <p:nvPr>
            <p:custDataLst>
              <p:tags r:id="rId10"/>
            </p:custDataLst>
          </p:nvPr>
        </p:nvSpPr>
        <p:spPr bwMode="gray">
          <a:xfrm>
            <a:off x="2292350" y="2514600"/>
            <a:ext cx="49371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228600" indent="-228600" algn="l" rtl="0" eaLnBrk="1" fontAlgn="base" hangingPunct="1">
              <a:spcBef>
                <a:spcPts val="1300"/>
              </a:spcBef>
              <a:spcAft>
                <a:spcPct val="0"/>
              </a:spcAft>
              <a:buClr>
                <a:schemeClr val="bg2"/>
              </a:buClr>
              <a:buFont typeface="Verdana" pitchFamily="34" charset="0"/>
              <a:buChar char="•"/>
              <a:defRPr sz="2000">
                <a:solidFill>
                  <a:schemeClr val="tx1"/>
                </a:solidFill>
                <a:latin typeface="Arial" pitchFamily="34" charset="0"/>
                <a:ea typeface="+mn-ea"/>
                <a:cs typeface="Arial" pitchFamily="34" charset="0"/>
              </a:defRPr>
            </a:lvl1pPr>
            <a:lvl2pPr marL="571500" indent="-228600" algn="l" rtl="0" eaLnBrk="1" fontAlgn="base" hangingPunct="1">
              <a:spcBef>
                <a:spcPts val="1300"/>
              </a:spcBef>
              <a:spcAft>
                <a:spcPct val="0"/>
              </a:spcAft>
              <a:buClr>
                <a:schemeClr val="bg2"/>
              </a:buClr>
              <a:buFont typeface="Verdana" pitchFamily="34" charset="0"/>
              <a:buChar char="−"/>
              <a:defRPr sz="1600">
                <a:solidFill>
                  <a:schemeClr val="tx1"/>
                </a:solidFill>
                <a:latin typeface="Arial" pitchFamily="34" charset="0"/>
                <a:cs typeface="Arial" pitchFamily="34" charset="0"/>
              </a:defRPr>
            </a:lvl2pPr>
            <a:lvl3pPr marL="914400" indent="-228600" algn="l" rtl="0" eaLnBrk="1" fontAlgn="base" hangingPunct="1">
              <a:spcBef>
                <a:spcPts val="1300"/>
              </a:spcBef>
              <a:spcAft>
                <a:spcPct val="0"/>
              </a:spcAft>
              <a:buClr>
                <a:schemeClr val="bg2"/>
              </a:buClr>
              <a:buFont typeface="Verdana" pitchFamily="34" charset="0"/>
              <a:buChar char="•"/>
              <a:defRPr sz="1400">
                <a:solidFill>
                  <a:schemeClr val="tx1"/>
                </a:solidFill>
                <a:latin typeface="Arial" pitchFamily="34" charset="0"/>
                <a:cs typeface="Arial" pitchFamily="34" charset="0"/>
              </a:defRPr>
            </a:lvl3pPr>
            <a:lvl4pPr marL="12573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4pPr>
            <a:lvl5pPr marL="16002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5pPr>
            <a:lvl6pPr marL="20574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9pPr>
          </a:lstStyle>
          <a:p>
            <a:pPr marL="0" indent="0" algn="ctr">
              <a:spcBef>
                <a:spcPct val="0"/>
              </a:spcBef>
              <a:buNone/>
            </a:pPr>
            <a:fld id="{4283CA5A-45E5-40CD-9E92-BF35EBBDCC21}" type="datetime'1.3''''''''''6''''''''''''''''8'''''''''''''''''''''''''''">
              <a:rPr lang="de-DE" altLang="en-US" sz="1400">
                <a:latin typeface="+mn-lt"/>
                <a:sym typeface="+mn-lt"/>
              </a:rPr>
              <a:pPr marL="0" indent="0" algn="ctr">
                <a:spcBef>
                  <a:spcPct val="0"/>
                </a:spcBef>
                <a:buNone/>
              </a:pPr>
              <a:t>1.368</a:t>
            </a:fld>
            <a:endParaRPr lang="de-DE" sz="1400" dirty="0">
              <a:latin typeface="+mn-lt"/>
              <a:sym typeface="+mn-lt"/>
            </a:endParaRPr>
          </a:p>
        </p:txBody>
      </p:sp>
      <p:sp>
        <p:nvSpPr>
          <p:cNvPr id="62" name="Rectangle 4"/>
          <p:cNvSpPr>
            <a:spLocks noGrp="1" noChangeArrowheads="1"/>
          </p:cNvSpPr>
          <p:nvPr>
            <p:custDataLst>
              <p:tags r:id="rId11"/>
            </p:custDataLst>
          </p:nvPr>
        </p:nvSpPr>
        <p:spPr bwMode="gray">
          <a:xfrm>
            <a:off x="1182688" y="2762250"/>
            <a:ext cx="493713"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228600" indent="-228600" algn="l" rtl="0" eaLnBrk="1" fontAlgn="base" hangingPunct="1">
              <a:spcBef>
                <a:spcPts val="1300"/>
              </a:spcBef>
              <a:spcAft>
                <a:spcPct val="0"/>
              </a:spcAft>
              <a:buClr>
                <a:schemeClr val="bg2"/>
              </a:buClr>
              <a:buFont typeface="Verdana" pitchFamily="34" charset="0"/>
              <a:buChar char="•"/>
              <a:defRPr sz="2000">
                <a:solidFill>
                  <a:schemeClr val="tx1"/>
                </a:solidFill>
                <a:latin typeface="Arial" pitchFamily="34" charset="0"/>
                <a:ea typeface="+mn-ea"/>
                <a:cs typeface="Arial" pitchFamily="34" charset="0"/>
              </a:defRPr>
            </a:lvl1pPr>
            <a:lvl2pPr marL="571500" indent="-228600" algn="l" rtl="0" eaLnBrk="1" fontAlgn="base" hangingPunct="1">
              <a:spcBef>
                <a:spcPts val="1300"/>
              </a:spcBef>
              <a:spcAft>
                <a:spcPct val="0"/>
              </a:spcAft>
              <a:buClr>
                <a:schemeClr val="bg2"/>
              </a:buClr>
              <a:buFont typeface="Verdana" pitchFamily="34" charset="0"/>
              <a:buChar char="−"/>
              <a:defRPr sz="1600">
                <a:solidFill>
                  <a:schemeClr val="tx1"/>
                </a:solidFill>
                <a:latin typeface="Arial" pitchFamily="34" charset="0"/>
                <a:cs typeface="Arial" pitchFamily="34" charset="0"/>
              </a:defRPr>
            </a:lvl2pPr>
            <a:lvl3pPr marL="914400" indent="-228600" algn="l" rtl="0" eaLnBrk="1" fontAlgn="base" hangingPunct="1">
              <a:spcBef>
                <a:spcPts val="1300"/>
              </a:spcBef>
              <a:spcAft>
                <a:spcPct val="0"/>
              </a:spcAft>
              <a:buClr>
                <a:schemeClr val="bg2"/>
              </a:buClr>
              <a:buFont typeface="Verdana" pitchFamily="34" charset="0"/>
              <a:buChar char="•"/>
              <a:defRPr sz="1400">
                <a:solidFill>
                  <a:schemeClr val="tx1"/>
                </a:solidFill>
                <a:latin typeface="Arial" pitchFamily="34" charset="0"/>
                <a:cs typeface="Arial" pitchFamily="34" charset="0"/>
              </a:defRPr>
            </a:lvl3pPr>
            <a:lvl4pPr marL="12573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4pPr>
            <a:lvl5pPr marL="16002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5pPr>
            <a:lvl6pPr marL="20574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9pPr>
          </a:lstStyle>
          <a:p>
            <a:pPr marL="0" indent="0" algn="ctr">
              <a:spcBef>
                <a:spcPct val="0"/>
              </a:spcBef>
              <a:buNone/>
            </a:pPr>
            <a:fld id="{05A207DF-6355-4C4E-A5AB-908C594D22E0}" type="datetime'''1''''''''.''''1''''''''''''''''''''5''''''''''''''0'">
              <a:rPr lang="de-DE" altLang="en-US" sz="1400"/>
              <a:pPr marL="0" indent="0" algn="ctr">
                <a:spcBef>
                  <a:spcPct val="0"/>
                </a:spcBef>
                <a:buNone/>
              </a:pPr>
              <a:t>1.150</a:t>
            </a:fld>
            <a:endParaRPr lang="de-DE" sz="1400" dirty="0">
              <a:sym typeface="Arial" panose="020B0604020202020204" pitchFamily="34" charset="0"/>
            </a:endParaRPr>
          </a:p>
        </p:txBody>
      </p:sp>
      <p:sp>
        <p:nvSpPr>
          <p:cNvPr id="77" name="Rectangle 4"/>
          <p:cNvSpPr>
            <a:spLocks noGrp="1" noChangeArrowheads="1"/>
          </p:cNvSpPr>
          <p:nvPr>
            <p:custDataLst>
              <p:tags r:id="rId12"/>
            </p:custDataLst>
          </p:nvPr>
        </p:nvSpPr>
        <p:spPr bwMode="auto">
          <a:xfrm>
            <a:off x="1554163" y="2165350"/>
            <a:ext cx="858838" cy="273050"/>
          </a:xfrm>
          <a:prstGeom prst="ellipse">
            <a:avLst/>
          </a:prstGeom>
          <a:solidFill>
            <a:schemeClr val="bg1"/>
          </a:solidFill>
          <a:ln w="9525">
            <a:solidFill>
              <a:schemeClr val="tx1"/>
            </a:solidFill>
            <a:miter lim="800000"/>
            <a:headEnd/>
            <a:tailEnd/>
          </a:ln>
          <a:effectLst/>
        </p:spPr>
        <p:txBody>
          <a:bodyPr vert="horz" wrap="none" lIns="0" tIns="0" rIns="0" bIns="0" numCol="1" spcCol="0" anchor="ctr" anchorCtr="0" compatLnSpc="1">
            <a:prstTxWarp prst="textNoShape">
              <a:avLst/>
            </a:prstTxWarp>
            <a:noAutofit/>
          </a:bodyPr>
          <a:lstStyle>
            <a:lvl1pPr marL="228600" indent="-228600" algn="l" rtl="0" eaLnBrk="1" fontAlgn="base" hangingPunct="1">
              <a:spcBef>
                <a:spcPts val="1300"/>
              </a:spcBef>
              <a:spcAft>
                <a:spcPct val="0"/>
              </a:spcAft>
              <a:buClr>
                <a:schemeClr val="bg2"/>
              </a:buClr>
              <a:buFont typeface="Verdana" pitchFamily="34" charset="0"/>
              <a:buChar char="•"/>
              <a:defRPr sz="2000">
                <a:solidFill>
                  <a:schemeClr val="tx1"/>
                </a:solidFill>
                <a:latin typeface="Arial" pitchFamily="34" charset="0"/>
                <a:ea typeface="+mn-ea"/>
                <a:cs typeface="Arial" pitchFamily="34" charset="0"/>
              </a:defRPr>
            </a:lvl1pPr>
            <a:lvl2pPr marL="571500" indent="-228600" algn="l" rtl="0" eaLnBrk="1" fontAlgn="base" hangingPunct="1">
              <a:spcBef>
                <a:spcPts val="1300"/>
              </a:spcBef>
              <a:spcAft>
                <a:spcPct val="0"/>
              </a:spcAft>
              <a:buClr>
                <a:schemeClr val="bg2"/>
              </a:buClr>
              <a:buFont typeface="Verdana" pitchFamily="34" charset="0"/>
              <a:buChar char="−"/>
              <a:defRPr sz="1600">
                <a:solidFill>
                  <a:schemeClr val="tx1"/>
                </a:solidFill>
                <a:latin typeface="Arial" pitchFamily="34" charset="0"/>
                <a:cs typeface="Arial" pitchFamily="34" charset="0"/>
              </a:defRPr>
            </a:lvl2pPr>
            <a:lvl3pPr marL="914400" indent="-228600" algn="l" rtl="0" eaLnBrk="1" fontAlgn="base" hangingPunct="1">
              <a:spcBef>
                <a:spcPts val="1300"/>
              </a:spcBef>
              <a:spcAft>
                <a:spcPct val="0"/>
              </a:spcAft>
              <a:buClr>
                <a:schemeClr val="bg2"/>
              </a:buClr>
              <a:buFont typeface="Verdana" pitchFamily="34" charset="0"/>
              <a:buChar char="•"/>
              <a:defRPr sz="1400">
                <a:solidFill>
                  <a:schemeClr val="tx1"/>
                </a:solidFill>
                <a:latin typeface="Arial" pitchFamily="34" charset="0"/>
                <a:cs typeface="Arial" pitchFamily="34" charset="0"/>
              </a:defRPr>
            </a:lvl3pPr>
            <a:lvl4pPr marL="12573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4pPr>
            <a:lvl5pPr marL="16002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5pPr>
            <a:lvl6pPr marL="20574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9pPr>
          </a:lstStyle>
          <a:p>
            <a:pPr marL="0" indent="0" algn="ctr">
              <a:lnSpc>
                <a:spcPct val="90000"/>
              </a:lnSpc>
              <a:spcBef>
                <a:spcPct val="0"/>
              </a:spcBef>
              <a:buNone/>
            </a:pPr>
            <a:fld id="{3BB93D2B-DA00-4220-80CD-62A21F227510}" type="datetime'''''+''''''1''''''9'''''''''''''''''''''',0%'''''''''''">
              <a:rPr lang="de-DE" altLang="en-US" sz="1400" b="1">
                <a:sym typeface="Arial" panose="020B0604020202020204" pitchFamily="34" charset="0"/>
              </a:rPr>
              <a:pPr marL="0" indent="0" algn="ctr">
                <a:lnSpc>
                  <a:spcPct val="90000"/>
                </a:lnSpc>
                <a:spcBef>
                  <a:spcPct val="0"/>
                </a:spcBef>
                <a:buNone/>
              </a:pPr>
              <a:t>+19,0%</a:t>
            </a:fld>
            <a:endParaRPr lang="de-DE" sz="1400" b="1" dirty="0">
              <a:sym typeface="Arial" panose="020B0604020202020204" pitchFamily="34" charset="0"/>
            </a:endParaRPr>
          </a:p>
        </p:txBody>
      </p:sp>
      <p:graphicFrame>
        <p:nvGraphicFramePr>
          <p:cNvPr id="79" name="Objekt 78"/>
          <p:cNvGraphicFramePr>
            <a:graphicFrameLocks noChangeAspect="1"/>
          </p:cNvGraphicFramePr>
          <p:nvPr>
            <p:custDataLst>
              <p:tags r:id="rId13"/>
            </p:custDataLst>
            <p:extLst>
              <p:ext uri="{D42A27DB-BD31-4B8C-83A1-F6EECF244321}">
                <p14:modId xmlns:p14="http://schemas.microsoft.com/office/powerpoint/2010/main" val="2400074498"/>
              </p:ext>
            </p:extLst>
          </p:nvPr>
        </p:nvGraphicFramePr>
        <p:xfrm>
          <a:off x="6248400" y="3162300"/>
          <a:ext cx="2438490" cy="1247843"/>
        </p:xfrm>
        <a:graphic>
          <a:graphicData uri="http://schemas.openxmlformats.org/presentationml/2006/ole">
            <mc:AlternateContent xmlns:mc="http://schemas.openxmlformats.org/markup-compatibility/2006">
              <mc:Choice xmlns:v="urn:schemas-microsoft-com:vml" Requires="v">
                <p:oleObj spid="_x0000_s1216552" name="Chart" r:id="rId37" imgW="2438490" imgH="1247843" progId="MSGraph.Chart.8">
                  <p:embed followColorScheme="full"/>
                </p:oleObj>
              </mc:Choice>
              <mc:Fallback>
                <p:oleObj name="Chart" r:id="rId37" imgW="2438490" imgH="1247843" progId="MSGraph.Chart.8">
                  <p:embed followColorScheme="full"/>
                  <p:pic>
                    <p:nvPicPr>
                      <p:cNvPr id="0" name="Picture 36"/>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248400" y="3162300"/>
                        <a:ext cx="2438490" cy="12478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Gerader Verbinder 11"/>
          <p:cNvCxnSpPr/>
          <p:nvPr>
            <p:custDataLst>
              <p:tags r:id="rId14"/>
            </p:custDataLst>
          </p:nvPr>
        </p:nvCxnSpPr>
        <p:spPr bwMode="auto">
          <a:xfrm>
            <a:off x="6919913" y="2828925"/>
            <a:ext cx="110490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custDataLst>
              <p:tags r:id="rId15"/>
            </p:custDataLst>
          </p:nvPr>
        </p:nvCxnSpPr>
        <p:spPr bwMode="auto">
          <a:xfrm>
            <a:off x="8024813" y="2828925"/>
            <a:ext cx="0" cy="152400"/>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custDataLst>
              <p:tags r:id="rId16"/>
            </p:custDataLst>
          </p:nvPr>
        </p:nvCxnSpPr>
        <p:spPr bwMode="auto">
          <a:xfrm flipV="1">
            <a:off x="6919913" y="2828925"/>
            <a:ext cx="0" cy="17145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0" name="Rechteck 89"/>
          <p:cNvSpPr/>
          <p:nvPr>
            <p:custDataLst>
              <p:tags r:id="rId17"/>
            </p:custDataLst>
          </p:nvPr>
        </p:nvSpPr>
        <p:spPr bwMode="auto">
          <a:xfrm>
            <a:off x="7537450" y="4384675"/>
            <a:ext cx="976313" cy="1825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spcBef>
                <a:spcPct val="0"/>
              </a:spcBef>
              <a:spcAft>
                <a:spcPct val="0"/>
              </a:spcAft>
            </a:pPr>
            <a:fld id="{B4528075-F170-41B9-879C-861EE65579B2}" type="datetime'''J''''''''''''an-''''''''''Jun'''''''''''' 20''1''''''''6'''">
              <a:rPr lang="en-US" altLang="en-US" sz="1200" b="1">
                <a:solidFill>
                  <a:srgbClr val="000000"/>
                </a:solidFill>
                <a:cs typeface="Arial" panose="020B0604020202020204" pitchFamily="34" charset="0"/>
              </a:rPr>
              <a:pPr algn="ctr">
                <a:spcBef>
                  <a:spcPct val="0"/>
                </a:spcBef>
                <a:spcAft>
                  <a:spcPct val="0"/>
                </a:spcAft>
              </a:pPr>
              <a:t>Jan-Jun 2016</a:t>
            </a:fld>
            <a:endParaRPr lang="de-DE" sz="1200" b="1" dirty="0">
              <a:solidFill>
                <a:srgbClr val="000000"/>
              </a:solidFill>
              <a:cs typeface="Arial" panose="020B0604020202020204" pitchFamily="34" charset="0"/>
              <a:sym typeface="+mn-lt"/>
            </a:endParaRPr>
          </a:p>
        </p:txBody>
      </p:sp>
      <p:sp>
        <p:nvSpPr>
          <p:cNvPr id="96" name="Rechteck 95"/>
          <p:cNvSpPr/>
          <p:nvPr>
            <p:custDataLst>
              <p:tags r:id="rId18"/>
            </p:custDataLst>
          </p:nvPr>
        </p:nvSpPr>
        <p:spPr bwMode="auto">
          <a:xfrm>
            <a:off x="6432550" y="4384675"/>
            <a:ext cx="976313" cy="1825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spcBef>
                <a:spcPct val="0"/>
              </a:spcBef>
              <a:spcAft>
                <a:spcPct val="0"/>
              </a:spcAft>
            </a:pPr>
            <a:fld id="{D892C801-9C70-4497-92E2-5129965907E3}" type="datetime'''''''''''J''''a''''''n''-Ju''''n'''''''' ''''20''''''''1''5'">
              <a:rPr lang="en-US" altLang="en-US" sz="1200" b="1">
                <a:solidFill>
                  <a:srgbClr val="000000"/>
                </a:solidFill>
                <a:cs typeface="Arial" panose="020B0604020202020204" pitchFamily="34" charset="0"/>
              </a:rPr>
              <a:pPr algn="ctr">
                <a:spcBef>
                  <a:spcPct val="0"/>
                </a:spcBef>
                <a:spcAft>
                  <a:spcPct val="0"/>
                </a:spcAft>
              </a:pPr>
              <a:t>Jan-Jun 2015</a:t>
            </a:fld>
            <a:endParaRPr lang="de-DE" sz="1200" b="1" dirty="0">
              <a:solidFill>
                <a:srgbClr val="000000"/>
              </a:solidFill>
              <a:cs typeface="Arial" panose="020B0604020202020204" pitchFamily="34" charset="0"/>
              <a:sym typeface="+mn-lt"/>
            </a:endParaRPr>
          </a:p>
        </p:txBody>
      </p:sp>
      <p:sp>
        <p:nvSpPr>
          <p:cNvPr id="100" name="Rectangle 4"/>
          <p:cNvSpPr>
            <a:spLocks noGrp="1" noChangeArrowheads="1"/>
          </p:cNvSpPr>
          <p:nvPr>
            <p:custDataLst>
              <p:tags r:id="rId19"/>
            </p:custDataLst>
          </p:nvPr>
        </p:nvSpPr>
        <p:spPr bwMode="gray">
          <a:xfrm>
            <a:off x="6746875" y="3038475"/>
            <a:ext cx="34607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228600" indent="-228600" algn="l" rtl="0" eaLnBrk="1" fontAlgn="base" hangingPunct="1">
              <a:spcBef>
                <a:spcPts val="1300"/>
              </a:spcBef>
              <a:spcAft>
                <a:spcPct val="0"/>
              </a:spcAft>
              <a:buClr>
                <a:schemeClr val="bg2"/>
              </a:buClr>
              <a:buFont typeface="Verdana" pitchFamily="34" charset="0"/>
              <a:buChar char="•"/>
              <a:defRPr sz="2000">
                <a:solidFill>
                  <a:schemeClr val="tx1"/>
                </a:solidFill>
                <a:latin typeface="Arial" pitchFamily="34" charset="0"/>
                <a:ea typeface="+mn-ea"/>
                <a:cs typeface="Arial" pitchFamily="34" charset="0"/>
              </a:defRPr>
            </a:lvl1pPr>
            <a:lvl2pPr marL="571500" indent="-228600" algn="l" rtl="0" eaLnBrk="1" fontAlgn="base" hangingPunct="1">
              <a:spcBef>
                <a:spcPts val="1300"/>
              </a:spcBef>
              <a:spcAft>
                <a:spcPct val="0"/>
              </a:spcAft>
              <a:buClr>
                <a:schemeClr val="bg2"/>
              </a:buClr>
              <a:buFont typeface="Verdana" pitchFamily="34" charset="0"/>
              <a:buChar char="−"/>
              <a:defRPr sz="1600">
                <a:solidFill>
                  <a:schemeClr val="tx1"/>
                </a:solidFill>
                <a:latin typeface="Arial" pitchFamily="34" charset="0"/>
                <a:cs typeface="Arial" pitchFamily="34" charset="0"/>
              </a:defRPr>
            </a:lvl2pPr>
            <a:lvl3pPr marL="914400" indent="-228600" algn="l" rtl="0" eaLnBrk="1" fontAlgn="base" hangingPunct="1">
              <a:spcBef>
                <a:spcPts val="1300"/>
              </a:spcBef>
              <a:spcAft>
                <a:spcPct val="0"/>
              </a:spcAft>
              <a:buClr>
                <a:schemeClr val="bg2"/>
              </a:buClr>
              <a:buFont typeface="Verdana" pitchFamily="34" charset="0"/>
              <a:buChar char="•"/>
              <a:defRPr sz="1400">
                <a:solidFill>
                  <a:schemeClr val="tx1"/>
                </a:solidFill>
                <a:latin typeface="Arial" pitchFamily="34" charset="0"/>
                <a:cs typeface="Arial" pitchFamily="34" charset="0"/>
              </a:defRPr>
            </a:lvl3pPr>
            <a:lvl4pPr marL="12573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4pPr>
            <a:lvl5pPr marL="16002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5pPr>
            <a:lvl6pPr marL="20574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9pPr>
          </a:lstStyle>
          <a:p>
            <a:pPr marL="0" indent="0" algn="ctr">
              <a:spcBef>
                <a:spcPct val="0"/>
              </a:spcBef>
              <a:buNone/>
            </a:pPr>
            <a:fld id="{7F9B7E63-00EB-4ED0-AA90-63BE4B6E08FA}" type="datetime'''''''''''''5''''''''''''''''''''6''1'''''''''''">
              <a:rPr lang="de-DE" altLang="en-US" sz="1400">
                <a:sym typeface="Arial" panose="020B0604020202020204" pitchFamily="34" charset="0"/>
              </a:rPr>
              <a:pPr marL="0" indent="0" algn="ctr">
                <a:spcBef>
                  <a:spcPct val="0"/>
                </a:spcBef>
                <a:buNone/>
              </a:pPr>
              <a:t>561</a:t>
            </a:fld>
            <a:endParaRPr lang="de-DE" sz="1400" dirty="0">
              <a:sym typeface="Arial" panose="020B0604020202020204" pitchFamily="34" charset="0"/>
            </a:endParaRPr>
          </a:p>
        </p:txBody>
      </p:sp>
      <p:sp>
        <p:nvSpPr>
          <p:cNvPr id="101" name="Rectangle 4"/>
          <p:cNvSpPr>
            <a:spLocks noGrp="1" noChangeArrowheads="1"/>
          </p:cNvSpPr>
          <p:nvPr>
            <p:custDataLst>
              <p:tags r:id="rId20"/>
            </p:custDataLst>
          </p:nvPr>
        </p:nvSpPr>
        <p:spPr bwMode="gray">
          <a:xfrm>
            <a:off x="7851775" y="3019425"/>
            <a:ext cx="34607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228600" indent="-228600" algn="l" rtl="0" eaLnBrk="1" fontAlgn="base" hangingPunct="1">
              <a:spcBef>
                <a:spcPts val="1300"/>
              </a:spcBef>
              <a:spcAft>
                <a:spcPct val="0"/>
              </a:spcAft>
              <a:buClr>
                <a:schemeClr val="bg2"/>
              </a:buClr>
              <a:buFont typeface="Verdana" pitchFamily="34" charset="0"/>
              <a:buChar char="•"/>
              <a:defRPr sz="2000">
                <a:solidFill>
                  <a:schemeClr val="tx1"/>
                </a:solidFill>
                <a:latin typeface="Arial" pitchFamily="34" charset="0"/>
                <a:ea typeface="+mn-ea"/>
                <a:cs typeface="Arial" pitchFamily="34" charset="0"/>
              </a:defRPr>
            </a:lvl1pPr>
            <a:lvl2pPr marL="571500" indent="-228600" algn="l" rtl="0" eaLnBrk="1" fontAlgn="base" hangingPunct="1">
              <a:spcBef>
                <a:spcPts val="1300"/>
              </a:spcBef>
              <a:spcAft>
                <a:spcPct val="0"/>
              </a:spcAft>
              <a:buClr>
                <a:schemeClr val="bg2"/>
              </a:buClr>
              <a:buFont typeface="Verdana" pitchFamily="34" charset="0"/>
              <a:buChar char="−"/>
              <a:defRPr sz="1600">
                <a:solidFill>
                  <a:schemeClr val="tx1"/>
                </a:solidFill>
                <a:latin typeface="Arial" pitchFamily="34" charset="0"/>
                <a:cs typeface="Arial" pitchFamily="34" charset="0"/>
              </a:defRPr>
            </a:lvl2pPr>
            <a:lvl3pPr marL="914400" indent="-228600" algn="l" rtl="0" eaLnBrk="1" fontAlgn="base" hangingPunct="1">
              <a:spcBef>
                <a:spcPts val="1300"/>
              </a:spcBef>
              <a:spcAft>
                <a:spcPct val="0"/>
              </a:spcAft>
              <a:buClr>
                <a:schemeClr val="bg2"/>
              </a:buClr>
              <a:buFont typeface="Verdana" pitchFamily="34" charset="0"/>
              <a:buChar char="•"/>
              <a:defRPr sz="1400">
                <a:solidFill>
                  <a:schemeClr val="tx1"/>
                </a:solidFill>
                <a:latin typeface="Arial" pitchFamily="34" charset="0"/>
                <a:cs typeface="Arial" pitchFamily="34" charset="0"/>
              </a:defRPr>
            </a:lvl3pPr>
            <a:lvl4pPr marL="12573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4pPr>
            <a:lvl5pPr marL="16002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5pPr>
            <a:lvl6pPr marL="20574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9pPr>
          </a:lstStyle>
          <a:p>
            <a:pPr marL="0" indent="0" algn="ctr">
              <a:spcBef>
                <a:spcPct val="0"/>
              </a:spcBef>
              <a:buNone/>
            </a:pPr>
            <a:fld id="{A5FBCC22-4883-461A-A025-5C75E7C1B3E1}" type="datetime'''''''''''''5''7''''''''''''''''''''''''''''1'''''''''''">
              <a:rPr lang="de-DE" altLang="en-US" sz="1400">
                <a:sym typeface="Arial" panose="020B0604020202020204" pitchFamily="34" charset="0"/>
              </a:rPr>
              <a:pPr marL="0" indent="0" algn="ctr">
                <a:spcBef>
                  <a:spcPct val="0"/>
                </a:spcBef>
                <a:buNone/>
              </a:pPr>
              <a:t>571</a:t>
            </a:fld>
            <a:endParaRPr lang="de-DE" sz="1400" dirty="0">
              <a:sym typeface="Arial" panose="020B0604020202020204" pitchFamily="34" charset="0"/>
            </a:endParaRPr>
          </a:p>
        </p:txBody>
      </p:sp>
      <p:sp>
        <p:nvSpPr>
          <p:cNvPr id="103" name="Rectangle 4"/>
          <p:cNvSpPr>
            <a:spLocks noGrp="1" noChangeArrowheads="1"/>
          </p:cNvSpPr>
          <p:nvPr>
            <p:custDataLst>
              <p:tags r:id="rId21"/>
            </p:custDataLst>
          </p:nvPr>
        </p:nvSpPr>
        <p:spPr bwMode="auto">
          <a:xfrm>
            <a:off x="7113588" y="2692400"/>
            <a:ext cx="719138" cy="273050"/>
          </a:xfrm>
          <a:prstGeom prst="ellipse">
            <a:avLst/>
          </a:prstGeom>
          <a:solidFill>
            <a:schemeClr val="bg1"/>
          </a:solidFill>
          <a:ln w="9525">
            <a:solidFill>
              <a:schemeClr val="tx1"/>
            </a:solidFill>
            <a:miter lim="800000"/>
            <a:headEnd/>
            <a:tailEnd/>
          </a:ln>
          <a:effectLst/>
        </p:spPr>
        <p:txBody>
          <a:bodyPr vert="horz" wrap="none" lIns="0" tIns="0" rIns="0" bIns="0" numCol="1" spcCol="0" anchor="ctr" anchorCtr="0" compatLnSpc="1">
            <a:prstTxWarp prst="textNoShape">
              <a:avLst/>
            </a:prstTxWarp>
            <a:noAutofit/>
          </a:bodyPr>
          <a:lstStyle>
            <a:lvl1pPr marL="228600" indent="-228600" algn="l" rtl="0" eaLnBrk="1" fontAlgn="base" hangingPunct="1">
              <a:spcBef>
                <a:spcPts val="1300"/>
              </a:spcBef>
              <a:spcAft>
                <a:spcPct val="0"/>
              </a:spcAft>
              <a:buClr>
                <a:schemeClr val="bg2"/>
              </a:buClr>
              <a:buFont typeface="Verdana" pitchFamily="34" charset="0"/>
              <a:buChar char="•"/>
              <a:defRPr sz="2000">
                <a:solidFill>
                  <a:schemeClr val="tx1"/>
                </a:solidFill>
                <a:latin typeface="Arial" pitchFamily="34" charset="0"/>
                <a:ea typeface="+mn-ea"/>
                <a:cs typeface="Arial" pitchFamily="34" charset="0"/>
              </a:defRPr>
            </a:lvl1pPr>
            <a:lvl2pPr marL="571500" indent="-228600" algn="l" rtl="0" eaLnBrk="1" fontAlgn="base" hangingPunct="1">
              <a:spcBef>
                <a:spcPts val="1300"/>
              </a:spcBef>
              <a:spcAft>
                <a:spcPct val="0"/>
              </a:spcAft>
              <a:buClr>
                <a:schemeClr val="bg2"/>
              </a:buClr>
              <a:buFont typeface="Verdana" pitchFamily="34" charset="0"/>
              <a:buChar char="−"/>
              <a:defRPr sz="1600">
                <a:solidFill>
                  <a:schemeClr val="tx1"/>
                </a:solidFill>
                <a:latin typeface="Arial" pitchFamily="34" charset="0"/>
                <a:cs typeface="Arial" pitchFamily="34" charset="0"/>
              </a:defRPr>
            </a:lvl2pPr>
            <a:lvl3pPr marL="914400" indent="-228600" algn="l" rtl="0" eaLnBrk="1" fontAlgn="base" hangingPunct="1">
              <a:spcBef>
                <a:spcPts val="1300"/>
              </a:spcBef>
              <a:spcAft>
                <a:spcPct val="0"/>
              </a:spcAft>
              <a:buClr>
                <a:schemeClr val="bg2"/>
              </a:buClr>
              <a:buFont typeface="Verdana" pitchFamily="34" charset="0"/>
              <a:buChar char="•"/>
              <a:defRPr sz="1400">
                <a:solidFill>
                  <a:schemeClr val="tx1"/>
                </a:solidFill>
                <a:latin typeface="Arial" pitchFamily="34" charset="0"/>
                <a:cs typeface="Arial" pitchFamily="34" charset="0"/>
              </a:defRPr>
            </a:lvl3pPr>
            <a:lvl4pPr marL="12573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4pPr>
            <a:lvl5pPr marL="16002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5pPr>
            <a:lvl6pPr marL="20574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9pPr>
          </a:lstStyle>
          <a:p>
            <a:pPr marL="0" indent="0" algn="ctr">
              <a:lnSpc>
                <a:spcPct val="90000"/>
              </a:lnSpc>
              <a:spcBef>
                <a:spcPct val="0"/>
              </a:spcBef>
              <a:buNone/>
            </a:pPr>
            <a:fld id="{2037F9C3-B0F9-4F93-86F2-FA30E70296E8}" type="datetime'''''''''''''''+''''''''''''''''''1'''''',''''''8''''''''''%'''">
              <a:rPr lang="de-DE" altLang="en-US" sz="1400" b="1">
                <a:sym typeface="Arial" panose="020B0604020202020204" pitchFamily="34" charset="0"/>
              </a:rPr>
              <a:pPr marL="0" indent="0" algn="ctr">
                <a:lnSpc>
                  <a:spcPct val="90000"/>
                </a:lnSpc>
                <a:spcBef>
                  <a:spcPct val="0"/>
                </a:spcBef>
                <a:buNone/>
              </a:pPr>
              <a:t>+1,8%</a:t>
            </a:fld>
            <a:endParaRPr lang="de-DE" sz="1400" b="1" dirty="0">
              <a:sym typeface="Arial" panose="020B0604020202020204" pitchFamily="34" charset="0"/>
            </a:endParaRPr>
          </a:p>
        </p:txBody>
      </p:sp>
      <p:graphicFrame>
        <p:nvGraphicFramePr>
          <p:cNvPr id="130" name="Objekt 129"/>
          <p:cNvGraphicFramePr>
            <a:graphicFrameLocks noChangeAspect="1"/>
          </p:cNvGraphicFramePr>
          <p:nvPr>
            <p:custDataLst>
              <p:tags r:id="rId22"/>
            </p:custDataLst>
            <p:extLst>
              <p:ext uri="{D42A27DB-BD31-4B8C-83A1-F6EECF244321}">
                <p14:modId xmlns:p14="http://schemas.microsoft.com/office/powerpoint/2010/main" val="440464313"/>
              </p:ext>
            </p:extLst>
          </p:nvPr>
        </p:nvGraphicFramePr>
        <p:xfrm>
          <a:off x="3581401" y="3619500"/>
          <a:ext cx="2419311" cy="914400"/>
        </p:xfrm>
        <a:graphic>
          <a:graphicData uri="http://schemas.openxmlformats.org/presentationml/2006/ole">
            <mc:AlternateContent xmlns:mc="http://schemas.openxmlformats.org/markup-compatibility/2006">
              <mc:Choice xmlns:v="urn:schemas-microsoft-com:vml" Requires="v">
                <p:oleObj spid="_x0000_s1216553" name="Chart" r:id="rId39" imgW="2419311" imgH="914400" progId="MSGraph.Chart.8">
                  <p:embed followColorScheme="full"/>
                </p:oleObj>
              </mc:Choice>
              <mc:Fallback>
                <p:oleObj name="Chart" r:id="rId39" imgW="2419311" imgH="914400" progId="MSGraph.Chart.8">
                  <p:embed followColorScheme="full"/>
                  <p:pic>
                    <p:nvPicPr>
                      <p:cNvPr id="0" name="Picture 37"/>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581401" y="3619500"/>
                        <a:ext cx="2419311"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Gerader Verbinder 8"/>
          <p:cNvCxnSpPr/>
          <p:nvPr>
            <p:custDataLst>
              <p:tags r:id="rId23"/>
            </p:custDataLst>
          </p:nvPr>
        </p:nvCxnSpPr>
        <p:spPr bwMode="auto">
          <a:xfrm>
            <a:off x="4224338" y="3305175"/>
            <a:ext cx="110490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Gerader Verbinder 7"/>
          <p:cNvCxnSpPr/>
          <p:nvPr>
            <p:custDataLst>
              <p:tags r:id="rId24"/>
            </p:custDataLst>
          </p:nvPr>
        </p:nvCxnSpPr>
        <p:spPr bwMode="auto">
          <a:xfrm flipV="1">
            <a:off x="4224338" y="3305175"/>
            <a:ext cx="0" cy="19050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custDataLst>
              <p:tags r:id="rId25"/>
            </p:custDataLst>
          </p:nvPr>
        </p:nvCxnSpPr>
        <p:spPr bwMode="auto">
          <a:xfrm>
            <a:off x="5329238" y="3305175"/>
            <a:ext cx="0" cy="152400"/>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35" name="Rechteck 134"/>
          <p:cNvSpPr/>
          <p:nvPr>
            <p:custDataLst>
              <p:tags r:id="rId26"/>
            </p:custDataLst>
          </p:nvPr>
        </p:nvSpPr>
        <p:spPr bwMode="auto">
          <a:xfrm>
            <a:off x="4841875" y="4394200"/>
            <a:ext cx="976313" cy="1825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spcBef>
                <a:spcPct val="0"/>
              </a:spcBef>
              <a:spcAft>
                <a:spcPct val="0"/>
              </a:spcAft>
            </a:pPr>
            <a:fld id="{A4913A25-78D2-43F5-9F82-E6EF251E7C5E}" type="datetime'Ja''n-''''''Ju''''''''''n'' ''''''2''''''''''01''''''''6'">
              <a:rPr lang="en-US" altLang="en-US" sz="1200" b="1">
                <a:solidFill>
                  <a:srgbClr val="000000"/>
                </a:solidFill>
                <a:cs typeface="Arial" panose="020B0604020202020204" pitchFamily="34" charset="0"/>
                <a:sym typeface="+mn-lt"/>
              </a:rPr>
              <a:pPr algn="ctr">
                <a:spcBef>
                  <a:spcPct val="0"/>
                </a:spcBef>
                <a:spcAft>
                  <a:spcPct val="0"/>
                </a:spcAft>
              </a:pPr>
              <a:t>Jan-Jun 2016</a:t>
            </a:fld>
            <a:endParaRPr lang="de-DE" sz="1200" b="1">
              <a:solidFill>
                <a:srgbClr val="000000"/>
              </a:solidFill>
              <a:cs typeface="Arial" panose="020B0604020202020204" pitchFamily="34" charset="0"/>
              <a:sym typeface="+mn-lt"/>
            </a:endParaRPr>
          </a:p>
        </p:txBody>
      </p:sp>
      <p:sp>
        <p:nvSpPr>
          <p:cNvPr id="139" name="Rechteck 138"/>
          <p:cNvSpPr/>
          <p:nvPr>
            <p:custDataLst>
              <p:tags r:id="rId27"/>
            </p:custDataLst>
          </p:nvPr>
        </p:nvSpPr>
        <p:spPr bwMode="auto">
          <a:xfrm>
            <a:off x="3736975" y="4394200"/>
            <a:ext cx="976313" cy="1825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a:spcBef>
                <a:spcPct val="0"/>
              </a:spcBef>
              <a:spcAft>
                <a:spcPct val="0"/>
              </a:spcAft>
            </a:pPr>
            <a:fld id="{6C177AD8-D75C-4565-AF04-1E0C0F60115B}" type="datetime'''''''J''''''an-''''''''''Ju''''''''n'''' ''2''''''01''''5'">
              <a:rPr lang="en-US" altLang="en-US" sz="1200" b="1">
                <a:solidFill>
                  <a:srgbClr val="000000"/>
                </a:solidFill>
                <a:cs typeface="Arial" panose="020B0604020202020204" pitchFamily="34" charset="0"/>
                <a:sym typeface="+mn-lt"/>
              </a:rPr>
              <a:pPr algn="ctr">
                <a:spcBef>
                  <a:spcPct val="0"/>
                </a:spcBef>
                <a:spcAft>
                  <a:spcPct val="0"/>
                </a:spcAft>
              </a:pPr>
              <a:t>Jan-Jun 2015</a:t>
            </a:fld>
            <a:endParaRPr lang="de-DE" sz="1200" b="1" dirty="0">
              <a:solidFill>
                <a:srgbClr val="000000"/>
              </a:solidFill>
              <a:cs typeface="Arial" panose="020B0604020202020204" pitchFamily="34" charset="0"/>
              <a:sym typeface="+mn-lt"/>
            </a:endParaRPr>
          </a:p>
        </p:txBody>
      </p:sp>
      <p:sp>
        <p:nvSpPr>
          <p:cNvPr id="81" name="Rectangle 4"/>
          <p:cNvSpPr>
            <a:spLocks noGrp="1" noChangeArrowheads="1"/>
          </p:cNvSpPr>
          <p:nvPr>
            <p:custDataLst>
              <p:tags r:id="rId28"/>
            </p:custDataLst>
          </p:nvPr>
        </p:nvSpPr>
        <p:spPr bwMode="gray">
          <a:xfrm>
            <a:off x="4051300" y="3533775"/>
            <a:ext cx="34607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228600" indent="-228600" algn="l" rtl="0" eaLnBrk="1" fontAlgn="base" hangingPunct="1">
              <a:spcBef>
                <a:spcPts val="1300"/>
              </a:spcBef>
              <a:spcAft>
                <a:spcPct val="0"/>
              </a:spcAft>
              <a:buClr>
                <a:schemeClr val="bg2"/>
              </a:buClr>
              <a:buFont typeface="Verdana" pitchFamily="34" charset="0"/>
              <a:buChar char="•"/>
              <a:defRPr sz="2000">
                <a:solidFill>
                  <a:schemeClr val="tx1"/>
                </a:solidFill>
                <a:latin typeface="Arial" pitchFamily="34" charset="0"/>
                <a:ea typeface="+mn-ea"/>
                <a:cs typeface="Arial" pitchFamily="34" charset="0"/>
              </a:defRPr>
            </a:lvl1pPr>
            <a:lvl2pPr marL="571500" indent="-228600" algn="l" rtl="0" eaLnBrk="1" fontAlgn="base" hangingPunct="1">
              <a:spcBef>
                <a:spcPts val="1300"/>
              </a:spcBef>
              <a:spcAft>
                <a:spcPct val="0"/>
              </a:spcAft>
              <a:buClr>
                <a:schemeClr val="bg2"/>
              </a:buClr>
              <a:buFont typeface="Verdana" pitchFamily="34" charset="0"/>
              <a:buChar char="−"/>
              <a:defRPr sz="1600">
                <a:solidFill>
                  <a:schemeClr val="tx1"/>
                </a:solidFill>
                <a:latin typeface="Arial" pitchFamily="34" charset="0"/>
                <a:cs typeface="Arial" pitchFamily="34" charset="0"/>
              </a:defRPr>
            </a:lvl2pPr>
            <a:lvl3pPr marL="914400" indent="-228600" algn="l" rtl="0" eaLnBrk="1" fontAlgn="base" hangingPunct="1">
              <a:spcBef>
                <a:spcPts val="1300"/>
              </a:spcBef>
              <a:spcAft>
                <a:spcPct val="0"/>
              </a:spcAft>
              <a:buClr>
                <a:schemeClr val="bg2"/>
              </a:buClr>
              <a:buFont typeface="Verdana" pitchFamily="34" charset="0"/>
              <a:buChar char="•"/>
              <a:defRPr sz="1400">
                <a:solidFill>
                  <a:schemeClr val="tx1"/>
                </a:solidFill>
                <a:latin typeface="Arial" pitchFamily="34" charset="0"/>
                <a:cs typeface="Arial" pitchFamily="34" charset="0"/>
              </a:defRPr>
            </a:lvl3pPr>
            <a:lvl4pPr marL="12573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4pPr>
            <a:lvl5pPr marL="16002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5pPr>
            <a:lvl6pPr marL="20574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9pPr>
          </a:lstStyle>
          <a:p>
            <a:pPr marL="0" indent="0" algn="ctr">
              <a:spcBef>
                <a:spcPct val="0"/>
              </a:spcBef>
              <a:buNone/>
            </a:pPr>
            <a:fld id="{1F3A0F10-2571-4D5F-ABA8-0978E058A8E0}" type="datetime'''1''''''''9''''''''''''''''''''''''''''''''''''''7'''''''''''">
              <a:rPr lang="de-DE" altLang="en-US" sz="1400">
                <a:sym typeface="Arial" panose="020B0604020202020204" pitchFamily="34" charset="0"/>
              </a:rPr>
              <a:pPr marL="0" indent="0" algn="ctr">
                <a:spcBef>
                  <a:spcPct val="0"/>
                </a:spcBef>
                <a:buNone/>
              </a:pPr>
              <a:t>197</a:t>
            </a:fld>
            <a:endParaRPr lang="de-DE" sz="1400" dirty="0">
              <a:sym typeface="Arial" panose="020B0604020202020204" pitchFamily="34" charset="0"/>
            </a:endParaRPr>
          </a:p>
        </p:txBody>
      </p:sp>
      <p:sp>
        <p:nvSpPr>
          <p:cNvPr id="86" name="Rectangle 4"/>
          <p:cNvSpPr>
            <a:spLocks noGrp="1" noChangeArrowheads="1"/>
          </p:cNvSpPr>
          <p:nvPr>
            <p:custDataLst>
              <p:tags r:id="rId29"/>
            </p:custDataLst>
          </p:nvPr>
        </p:nvSpPr>
        <p:spPr bwMode="gray">
          <a:xfrm>
            <a:off x="5156200" y="3495675"/>
            <a:ext cx="346075" cy="212725"/>
          </a:xfrm>
          <a:prstGeom prst="rect">
            <a:avLst/>
          </a:prstGeom>
          <a:noFill/>
          <a:ln w="9525">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228600" indent="-228600" algn="l" rtl="0" eaLnBrk="1" fontAlgn="base" hangingPunct="1">
              <a:spcBef>
                <a:spcPts val="1300"/>
              </a:spcBef>
              <a:spcAft>
                <a:spcPct val="0"/>
              </a:spcAft>
              <a:buClr>
                <a:schemeClr val="bg2"/>
              </a:buClr>
              <a:buFont typeface="Verdana" pitchFamily="34" charset="0"/>
              <a:buChar char="•"/>
              <a:defRPr sz="2000">
                <a:solidFill>
                  <a:schemeClr val="tx1"/>
                </a:solidFill>
                <a:latin typeface="Arial" pitchFamily="34" charset="0"/>
                <a:ea typeface="+mn-ea"/>
                <a:cs typeface="Arial" pitchFamily="34" charset="0"/>
              </a:defRPr>
            </a:lvl1pPr>
            <a:lvl2pPr marL="571500" indent="-228600" algn="l" rtl="0" eaLnBrk="1" fontAlgn="base" hangingPunct="1">
              <a:spcBef>
                <a:spcPts val="1300"/>
              </a:spcBef>
              <a:spcAft>
                <a:spcPct val="0"/>
              </a:spcAft>
              <a:buClr>
                <a:schemeClr val="bg2"/>
              </a:buClr>
              <a:buFont typeface="Verdana" pitchFamily="34" charset="0"/>
              <a:buChar char="−"/>
              <a:defRPr sz="1600">
                <a:solidFill>
                  <a:schemeClr val="tx1"/>
                </a:solidFill>
                <a:latin typeface="Arial" pitchFamily="34" charset="0"/>
                <a:cs typeface="Arial" pitchFamily="34" charset="0"/>
              </a:defRPr>
            </a:lvl2pPr>
            <a:lvl3pPr marL="914400" indent="-228600" algn="l" rtl="0" eaLnBrk="1" fontAlgn="base" hangingPunct="1">
              <a:spcBef>
                <a:spcPts val="1300"/>
              </a:spcBef>
              <a:spcAft>
                <a:spcPct val="0"/>
              </a:spcAft>
              <a:buClr>
                <a:schemeClr val="bg2"/>
              </a:buClr>
              <a:buFont typeface="Verdana" pitchFamily="34" charset="0"/>
              <a:buChar char="•"/>
              <a:defRPr sz="1400">
                <a:solidFill>
                  <a:schemeClr val="tx1"/>
                </a:solidFill>
                <a:latin typeface="Arial" pitchFamily="34" charset="0"/>
                <a:cs typeface="Arial" pitchFamily="34" charset="0"/>
              </a:defRPr>
            </a:lvl3pPr>
            <a:lvl4pPr marL="12573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4pPr>
            <a:lvl5pPr marL="16002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5pPr>
            <a:lvl6pPr marL="20574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9pPr>
          </a:lstStyle>
          <a:p>
            <a:pPr marL="0" indent="0" algn="ctr">
              <a:spcBef>
                <a:spcPct val="0"/>
              </a:spcBef>
              <a:buNone/>
            </a:pPr>
            <a:fld id="{B2DE7F1C-0874-41AB-9000-8F42AD7E918F}" type="datetime'''''''''''''''''''''''''2''''''1''''''''''''''''''3'''''''">
              <a:rPr lang="de-DE" altLang="en-US" sz="1400">
                <a:sym typeface="Arial" panose="020B0604020202020204" pitchFamily="34" charset="0"/>
              </a:rPr>
              <a:pPr marL="0" indent="0" algn="ctr">
                <a:spcBef>
                  <a:spcPct val="0"/>
                </a:spcBef>
                <a:buNone/>
              </a:pPr>
              <a:t>213</a:t>
            </a:fld>
            <a:endParaRPr lang="de-DE" sz="1400" dirty="0">
              <a:sym typeface="Arial" panose="020B0604020202020204" pitchFamily="34" charset="0"/>
            </a:endParaRPr>
          </a:p>
        </p:txBody>
      </p:sp>
      <p:sp>
        <p:nvSpPr>
          <p:cNvPr id="102" name="Rectangle 4"/>
          <p:cNvSpPr>
            <a:spLocks noGrp="1" noChangeArrowheads="1"/>
          </p:cNvSpPr>
          <p:nvPr>
            <p:custDataLst>
              <p:tags r:id="rId30"/>
            </p:custDataLst>
          </p:nvPr>
        </p:nvSpPr>
        <p:spPr bwMode="auto">
          <a:xfrm>
            <a:off x="4418013" y="3168650"/>
            <a:ext cx="719138" cy="273050"/>
          </a:xfrm>
          <a:prstGeom prst="ellipse">
            <a:avLst/>
          </a:prstGeom>
          <a:solidFill>
            <a:schemeClr val="bg1"/>
          </a:solidFill>
          <a:ln w="9525">
            <a:solidFill>
              <a:schemeClr val="tx1"/>
            </a:solidFill>
            <a:miter lim="800000"/>
            <a:headEnd/>
            <a:tailEnd/>
          </a:ln>
          <a:effectLst/>
        </p:spPr>
        <p:txBody>
          <a:bodyPr vert="horz" wrap="none" lIns="0" tIns="0" rIns="0" bIns="0" numCol="1" spcCol="0" anchor="ctr" anchorCtr="0" compatLnSpc="1">
            <a:prstTxWarp prst="textNoShape">
              <a:avLst/>
            </a:prstTxWarp>
            <a:noAutofit/>
          </a:bodyPr>
          <a:lstStyle>
            <a:lvl1pPr marL="228600" indent="-228600" algn="l" rtl="0" eaLnBrk="1" fontAlgn="base" hangingPunct="1">
              <a:spcBef>
                <a:spcPts val="1300"/>
              </a:spcBef>
              <a:spcAft>
                <a:spcPct val="0"/>
              </a:spcAft>
              <a:buClr>
                <a:schemeClr val="bg2"/>
              </a:buClr>
              <a:buFont typeface="Verdana" pitchFamily="34" charset="0"/>
              <a:buChar char="•"/>
              <a:defRPr sz="2000">
                <a:solidFill>
                  <a:schemeClr val="tx1"/>
                </a:solidFill>
                <a:latin typeface="Arial" pitchFamily="34" charset="0"/>
                <a:ea typeface="+mn-ea"/>
                <a:cs typeface="Arial" pitchFamily="34" charset="0"/>
              </a:defRPr>
            </a:lvl1pPr>
            <a:lvl2pPr marL="571500" indent="-228600" algn="l" rtl="0" eaLnBrk="1" fontAlgn="base" hangingPunct="1">
              <a:spcBef>
                <a:spcPts val="1300"/>
              </a:spcBef>
              <a:spcAft>
                <a:spcPct val="0"/>
              </a:spcAft>
              <a:buClr>
                <a:schemeClr val="bg2"/>
              </a:buClr>
              <a:buFont typeface="Verdana" pitchFamily="34" charset="0"/>
              <a:buChar char="−"/>
              <a:defRPr sz="1600">
                <a:solidFill>
                  <a:schemeClr val="tx1"/>
                </a:solidFill>
                <a:latin typeface="Arial" pitchFamily="34" charset="0"/>
                <a:cs typeface="Arial" pitchFamily="34" charset="0"/>
              </a:defRPr>
            </a:lvl2pPr>
            <a:lvl3pPr marL="914400" indent="-228600" algn="l" rtl="0" eaLnBrk="1" fontAlgn="base" hangingPunct="1">
              <a:spcBef>
                <a:spcPts val="1300"/>
              </a:spcBef>
              <a:spcAft>
                <a:spcPct val="0"/>
              </a:spcAft>
              <a:buClr>
                <a:schemeClr val="bg2"/>
              </a:buClr>
              <a:buFont typeface="Verdana" pitchFamily="34" charset="0"/>
              <a:buChar char="•"/>
              <a:defRPr sz="1400">
                <a:solidFill>
                  <a:schemeClr val="tx1"/>
                </a:solidFill>
                <a:latin typeface="Arial" pitchFamily="34" charset="0"/>
                <a:cs typeface="Arial" pitchFamily="34" charset="0"/>
              </a:defRPr>
            </a:lvl3pPr>
            <a:lvl4pPr marL="12573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4pPr>
            <a:lvl5pPr marL="1600200" indent="-228600" algn="l" rtl="0" eaLnBrk="1" fontAlgn="base" hangingPunct="1">
              <a:spcBef>
                <a:spcPts val="1300"/>
              </a:spcBef>
              <a:spcAft>
                <a:spcPct val="0"/>
              </a:spcAft>
              <a:buClr>
                <a:schemeClr val="bg2"/>
              </a:buClr>
              <a:buFont typeface="Verdana" pitchFamily="34" charset="0"/>
              <a:buChar char="◦"/>
              <a:defRPr sz="1200">
                <a:solidFill>
                  <a:schemeClr val="tx1"/>
                </a:solidFill>
                <a:latin typeface="Arial" pitchFamily="34" charset="0"/>
                <a:cs typeface="Arial" pitchFamily="34" charset="0"/>
              </a:defRPr>
            </a:lvl5pPr>
            <a:lvl6pPr marL="20574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9pPr>
          </a:lstStyle>
          <a:p>
            <a:pPr marL="0" indent="0" algn="ctr">
              <a:lnSpc>
                <a:spcPct val="90000"/>
              </a:lnSpc>
              <a:spcBef>
                <a:spcPct val="0"/>
              </a:spcBef>
              <a:buNone/>
            </a:pPr>
            <a:fld id="{519C07D8-C8D7-49F4-BC91-8CFC91E78C1D}" type="datetime'''''''''+''''''''''''''''''''''''''''''7,''9%'''''''''''''">
              <a:rPr lang="de-DE" altLang="en-US" sz="1400" b="1">
                <a:sym typeface="Arial" panose="020B0604020202020204" pitchFamily="34" charset="0"/>
              </a:rPr>
              <a:pPr marL="0" indent="0" algn="ctr">
                <a:lnSpc>
                  <a:spcPct val="90000"/>
                </a:lnSpc>
                <a:spcBef>
                  <a:spcPct val="0"/>
                </a:spcBef>
                <a:buNone/>
              </a:pPr>
              <a:t>+7,9%</a:t>
            </a:fld>
            <a:endParaRPr lang="de-DE" sz="1400" b="1" dirty="0">
              <a:sym typeface="Arial" panose="020B0604020202020204" pitchFamily="34" charset="0"/>
            </a:endParaRPr>
          </a:p>
        </p:txBody>
      </p:sp>
      <p:sp>
        <p:nvSpPr>
          <p:cNvPr id="60" name="Text Box 54"/>
          <p:cNvSpPr txBox="1">
            <a:spLocks noChangeArrowheads="1"/>
          </p:cNvSpPr>
          <p:nvPr/>
        </p:nvSpPr>
        <p:spPr bwMode="auto">
          <a:xfrm>
            <a:off x="501650" y="5794573"/>
            <a:ext cx="8189912" cy="307777"/>
          </a:xfrm>
          <a:prstGeom prst="rect">
            <a:avLst/>
          </a:prstGeom>
          <a:noFill/>
          <a:ln w="9525">
            <a:noFill/>
            <a:miter lim="800000"/>
            <a:headEnd/>
            <a:tailEnd/>
          </a:ln>
          <a:effectLst/>
        </p:spPr>
        <p:txBody>
          <a:bodyPr lIns="0" tIns="0" rIns="0" bIns="0" anchor="b">
            <a:spAutoFit/>
          </a:bodyPr>
          <a:lstStyle/>
          <a:p>
            <a:pPr>
              <a:tabLst>
                <a:tab pos="533400" algn="l"/>
              </a:tabLst>
            </a:pPr>
            <a:r>
              <a:rPr lang="de-DE" sz="1000" dirty="0" smtClean="0">
                <a:latin typeface="Arial"/>
                <a:cs typeface="Arial"/>
                <a:sym typeface="Arial"/>
              </a:rPr>
              <a:t>Quelle: IMS PharmaScope</a:t>
            </a:r>
            <a:r>
              <a:rPr lang="de-DE" sz="1000" baseline="30000" dirty="0" smtClean="0">
                <a:latin typeface="Arial"/>
                <a:cs typeface="Arial"/>
                <a:sym typeface="Arial"/>
              </a:rPr>
              <a:t>®</a:t>
            </a:r>
            <a:r>
              <a:rPr lang="de-DE" sz="1000" dirty="0" smtClean="0">
                <a:latin typeface="Arial"/>
                <a:cs typeface="Arial"/>
                <a:sym typeface="Arial"/>
              </a:rPr>
              <a:t> Polo, </a:t>
            </a:r>
            <a:r>
              <a:rPr lang="de-DE" sz="1000" b="1" dirty="0" smtClean="0">
                <a:latin typeface="Arial"/>
                <a:cs typeface="Arial"/>
                <a:sym typeface="Arial"/>
              </a:rPr>
              <a:t>16% /7%/6% Abschlag</a:t>
            </a:r>
            <a:r>
              <a:rPr lang="de-DE" sz="1000" dirty="0" smtClean="0">
                <a:latin typeface="Arial"/>
                <a:cs typeface="Arial"/>
                <a:sym typeface="Arial"/>
              </a:rPr>
              <a:t> (</a:t>
            </a:r>
            <a:r>
              <a:rPr lang="de-DE" sz="1000" dirty="0" smtClean="0">
                <a:cs typeface="Arial"/>
                <a:sym typeface="Arial"/>
              </a:rPr>
              <a:t>abhängig vom Marktsegment und Zeitraum)</a:t>
            </a:r>
            <a:r>
              <a:rPr lang="de-DE" sz="1000" b="1" dirty="0" smtClean="0">
                <a:latin typeface="Arial"/>
                <a:cs typeface="Arial"/>
                <a:sym typeface="Arial"/>
              </a:rPr>
              <a:t> inkl. </a:t>
            </a:r>
            <a:r>
              <a:rPr lang="de-DE" sz="1000" b="1" dirty="0" smtClean="0">
                <a:solidFill>
                  <a:srgbClr val="111111"/>
                </a:solidFill>
                <a:latin typeface="Arial"/>
                <a:cs typeface="Arial"/>
                <a:sym typeface="Arial"/>
              </a:rPr>
              <a:t>Zusatzabschlägen infolge des Preismoratoriums</a:t>
            </a:r>
            <a:r>
              <a:rPr lang="de-DE" sz="1000" dirty="0" smtClean="0">
                <a:latin typeface="Arial"/>
                <a:cs typeface="Arial"/>
                <a:sym typeface="Arial"/>
              </a:rPr>
              <a:t>, inkl. Generikarabatt, inkl. Rabatte für Zubereitungen,</a:t>
            </a:r>
            <a:r>
              <a:rPr lang="de-DE" sz="1000" dirty="0" smtClean="0">
                <a:solidFill>
                  <a:srgbClr val="111111"/>
                </a:solidFill>
                <a:latin typeface="Arial"/>
                <a:cs typeface="Arial"/>
                <a:sym typeface="Arial"/>
              </a:rPr>
              <a:t> </a:t>
            </a:r>
            <a:r>
              <a:rPr lang="de-DE" sz="1000" b="1" dirty="0" smtClean="0">
                <a:solidFill>
                  <a:srgbClr val="FF0000"/>
                </a:solidFill>
                <a:latin typeface="Arial"/>
                <a:cs typeface="Arial"/>
                <a:sym typeface="Arial"/>
              </a:rPr>
              <a:t>inkl. Rabatte aus gemeldeten </a:t>
            </a:r>
            <a:r>
              <a:rPr lang="de-DE" sz="1000" b="1" dirty="0" err="1" smtClean="0">
                <a:solidFill>
                  <a:srgbClr val="FF0000"/>
                </a:solidFill>
                <a:latin typeface="Arial"/>
                <a:cs typeface="Arial"/>
                <a:sym typeface="Arial"/>
              </a:rPr>
              <a:t>Erstattungbeträgen</a:t>
            </a:r>
            <a:r>
              <a:rPr lang="de-DE" sz="1000" b="1" dirty="0" smtClean="0">
                <a:solidFill>
                  <a:srgbClr val="FF0000"/>
                </a:solidFill>
                <a:latin typeface="Arial"/>
                <a:cs typeface="Arial"/>
                <a:sym typeface="Arial"/>
              </a:rPr>
              <a:t> nach §130 SGB V</a:t>
            </a:r>
            <a:endParaRPr lang="de-DE" sz="1000" dirty="0">
              <a:latin typeface="Arial"/>
              <a:cs typeface="Arial"/>
              <a:sym typeface="Arial"/>
            </a:endParaRPr>
          </a:p>
        </p:txBody>
      </p:sp>
      <p:sp>
        <p:nvSpPr>
          <p:cNvPr id="2" name="Titel 1"/>
          <p:cNvSpPr>
            <a:spLocks noGrp="1"/>
          </p:cNvSpPr>
          <p:nvPr>
            <p:ph type="title"/>
          </p:nvPr>
        </p:nvSpPr>
        <p:spPr/>
        <p:txBody>
          <a:bodyPr/>
          <a:lstStyle/>
          <a:p>
            <a:r>
              <a:rPr lang="de-DE" sz="1600" dirty="0"/>
              <a:t>Abbildung 2: </a:t>
            </a:r>
            <a:r>
              <a:rPr lang="de-DE" sz="1600" dirty="0" smtClean="0"/>
              <a:t>Die Abschläge der pharmazeutischen Hersteller und Apotheken </a:t>
            </a:r>
            <a:r>
              <a:rPr lang="de-DE" sz="1600" dirty="0" err="1" smtClean="0"/>
              <a:t>ggü</a:t>
            </a:r>
            <a:r>
              <a:rPr lang="de-DE" sz="1600" dirty="0" smtClean="0"/>
              <a:t>. der GKV belaufen sich im ersten Halbjahr 2016 auf fast 2 Mrd. Euro (ohne Rabattverträge) </a:t>
            </a:r>
            <a:endParaRPr lang="de-DE" sz="1600" dirty="0"/>
          </a:p>
        </p:txBody>
      </p:sp>
    </p:spTree>
    <p:extLst>
      <p:ext uri="{BB962C8B-B14F-4D97-AF65-F5344CB8AC3E}">
        <p14:creationId xmlns:p14="http://schemas.microsoft.com/office/powerpoint/2010/main" val="350679593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kt 29" hidden="1"/>
          <p:cNvGraphicFramePr>
            <a:graphicFrameLocks noChangeAspect="1"/>
          </p:cNvGraphicFramePr>
          <p:nvPr>
            <p:custDataLst>
              <p:tags r:id="rId2"/>
            </p:custDataLs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217566" name="think-cell Folie" r:id="rId9" imgW="360" imgH="360" progId="TCLayout.ActiveDocument.1">
                  <p:embed/>
                </p:oleObj>
              </mc:Choice>
              <mc:Fallback>
                <p:oleObj name="think-cell Folie" r:id="rId9" imgW="360" imgH="360" progId="TCLayout.ActiveDocument.1">
                  <p:embed/>
                  <p:pic>
                    <p:nvPicPr>
                      <p:cNvPr id="0" name="Picture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Rechteck 31" hidden="1"/>
          <p:cNvSpPr/>
          <p:nvPr>
            <p:custDataLst>
              <p:tags r:id="rId3"/>
            </p:custDataLst>
          </p:nvPr>
        </p:nvSpPr>
        <p:spPr bwMode="auto">
          <a:xfrm>
            <a:off x="0" y="0"/>
            <a:ext cx="158750" cy="15875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e-DE" sz="1100" dirty="0">
              <a:latin typeface="Arial" panose="020B0604020202020204" pitchFamily="34" charset="0"/>
              <a:cs typeface="Arial" panose="020B0604020202020204" pitchFamily="34" charset="0"/>
              <a:sym typeface="Arial" panose="020B0604020202020204" pitchFamily="34" charset="0"/>
            </a:endParaRPr>
          </a:p>
        </p:txBody>
      </p:sp>
      <p:sp>
        <p:nvSpPr>
          <p:cNvPr id="2" name="Titel 1"/>
          <p:cNvSpPr>
            <a:spLocks noGrp="1"/>
          </p:cNvSpPr>
          <p:nvPr>
            <p:ph type="title"/>
          </p:nvPr>
        </p:nvSpPr>
        <p:spPr/>
        <p:txBody>
          <a:bodyPr/>
          <a:lstStyle/>
          <a:p>
            <a:r>
              <a:rPr lang="de-DE" sz="1600" dirty="0" smtClean="0"/>
              <a:t>Abbildung 3: Anstieg der Großpackungen bei patentgeschützten Medikamenten und Generika</a:t>
            </a:r>
            <a:endParaRPr lang="de-DE" sz="1600" dirty="0"/>
          </a:p>
        </p:txBody>
      </p:sp>
      <p:sp>
        <p:nvSpPr>
          <p:cNvPr id="3" name="Textplatzhalter 2"/>
          <p:cNvSpPr>
            <a:spLocks noGrp="1"/>
          </p:cNvSpPr>
          <p:nvPr>
            <p:ph type="body" sz="quarter" idx="11"/>
          </p:nvPr>
        </p:nvSpPr>
        <p:spPr/>
        <p:txBody>
          <a:bodyPr/>
          <a:lstStyle/>
          <a:p>
            <a:r>
              <a:rPr lang="de-DE" dirty="0" smtClean="0"/>
              <a:t>Januar-Juni 2016</a:t>
            </a:r>
            <a:endParaRPr lang="de-DE" dirty="0"/>
          </a:p>
        </p:txBody>
      </p:sp>
      <p:sp>
        <p:nvSpPr>
          <p:cNvPr id="29" name="Fußzeilenplatzhalter 28"/>
          <p:cNvSpPr>
            <a:spLocks noGrp="1"/>
          </p:cNvSpPr>
          <p:nvPr>
            <p:ph type="ftr" sz="quarter" idx="12"/>
          </p:nvPr>
        </p:nvSpPr>
        <p:spPr/>
        <p:txBody>
          <a:bodyPr/>
          <a:lstStyle/>
          <a:p>
            <a:r>
              <a:rPr lang="en-US" smtClean="0"/>
              <a:t>© 2016, IMS HEALTH</a:t>
            </a:r>
            <a:endParaRPr lang="de-DE"/>
          </a:p>
        </p:txBody>
      </p:sp>
      <p:sp>
        <p:nvSpPr>
          <p:cNvPr id="5" name="Rectangle 26"/>
          <p:cNvSpPr>
            <a:spLocks noChangeArrowheads="1"/>
          </p:cNvSpPr>
          <p:nvPr/>
        </p:nvSpPr>
        <p:spPr bwMode="gray">
          <a:xfrm rot="-5400000">
            <a:off x="-144524" y="2672917"/>
            <a:ext cx="2448272" cy="504054"/>
          </a:xfrm>
          <a:prstGeom prst="rect">
            <a:avLst/>
          </a:prstGeom>
          <a:noFill/>
          <a:ln w="9525">
            <a:noFill/>
            <a:miter lim="800000"/>
            <a:headEnd/>
            <a:tailEnd/>
          </a:ln>
        </p:spPr>
        <p:txBody>
          <a:bodyPr lIns="0" tIns="0" rIns="0" bIns="0"/>
          <a:lstStyle/>
          <a:p>
            <a:pPr algn="ctr"/>
            <a:r>
              <a:rPr lang="de-DE" sz="1200" b="1" dirty="0" smtClean="0">
                <a:latin typeface="Arial" pitchFamily="34" charset="0"/>
                <a:cs typeface="Arial" pitchFamily="34" charset="0"/>
              </a:rPr>
              <a:t>Veränderungsrate</a:t>
            </a:r>
          </a:p>
          <a:p>
            <a:pPr algn="ctr"/>
            <a:r>
              <a:rPr lang="de-DE" sz="1200" b="1" dirty="0" smtClean="0">
                <a:latin typeface="Arial" pitchFamily="34" charset="0"/>
                <a:cs typeface="Arial" pitchFamily="34" charset="0"/>
              </a:rPr>
              <a:t> </a:t>
            </a:r>
            <a:r>
              <a:rPr lang="de-DE" sz="1200" b="1" dirty="0">
                <a:latin typeface="Arial" pitchFamily="34" charset="0"/>
                <a:cs typeface="Arial" pitchFamily="34" charset="0"/>
              </a:rPr>
              <a:t>in +/-%</a:t>
            </a:r>
          </a:p>
        </p:txBody>
      </p:sp>
      <p:sp>
        <p:nvSpPr>
          <p:cNvPr id="6" name="Rectangle 60"/>
          <p:cNvSpPr>
            <a:spLocks noChangeArrowheads="1"/>
          </p:cNvSpPr>
          <p:nvPr/>
        </p:nvSpPr>
        <p:spPr bwMode="auto">
          <a:xfrm>
            <a:off x="501650" y="5179020"/>
            <a:ext cx="8294439" cy="923330"/>
          </a:xfrm>
          <a:prstGeom prst="rect">
            <a:avLst/>
          </a:prstGeom>
          <a:noFill/>
          <a:ln w="9525">
            <a:noFill/>
            <a:miter lim="800000"/>
            <a:headEnd/>
            <a:tailEnd/>
          </a:ln>
        </p:spPr>
        <p:txBody>
          <a:bodyPr wrap="square" lIns="0" tIns="0" rIns="0" bIns="0" anchor="b" anchorCtr="0">
            <a:spAutoFit/>
          </a:bodyPr>
          <a:lstStyle/>
          <a:p>
            <a:pPr>
              <a:tabLst>
                <a:tab pos="85725" algn="l"/>
              </a:tabLst>
            </a:pPr>
            <a:r>
              <a:rPr lang="de-DE" sz="1000" dirty="0" smtClean="0">
                <a:latin typeface="Arial" pitchFamily="34" charset="0"/>
                <a:cs typeface="Arial" pitchFamily="34" charset="0"/>
              </a:rPr>
              <a:t>*	Der gesamte Markt rezeptpflichtiger Produkte umfasst neben den Kategorien Generika und patentgeschützte Präparate auch Arzneien mit abgelaufenem Patent sowie nie patentierte Präparate, ferner eine sog. Restgruppe außerhalb dieser Kategorien;  außerdem ist die  </a:t>
            </a:r>
            <a:r>
              <a:rPr lang="de-DE" sz="1000" dirty="0" err="1" smtClean="0">
                <a:latin typeface="Arial" pitchFamily="34" charset="0"/>
                <a:cs typeface="Arial" pitchFamily="34" charset="0"/>
              </a:rPr>
              <a:t>Packungskategorie</a:t>
            </a:r>
            <a:r>
              <a:rPr lang="de-DE" sz="1000" dirty="0" smtClean="0">
                <a:latin typeface="Arial" pitchFamily="34" charset="0"/>
                <a:cs typeface="Arial" pitchFamily="34" charset="0"/>
              </a:rPr>
              <a:t> „keine Regelung“  beinhaltet, auf deren separate Ausweisung hier verzichtet wurde, da es sich dabei überwiegend um Präparate handelt, die entweder in selteneren Darreichungsformen abgegeben werden oder um Produkte mit höher Wirkstärke in geringer Anzahl von Einheiten.</a:t>
            </a:r>
          </a:p>
          <a:p>
            <a:r>
              <a:rPr lang="de-DE" sz="1000" dirty="0" smtClean="0">
                <a:latin typeface="Arial" pitchFamily="34" charset="0"/>
                <a:cs typeface="Arial" pitchFamily="34" charset="0"/>
              </a:rPr>
              <a:t>Quelle</a:t>
            </a:r>
            <a:r>
              <a:rPr lang="de-DE" sz="1000" dirty="0">
                <a:latin typeface="Arial" pitchFamily="34" charset="0"/>
                <a:cs typeface="Arial" pitchFamily="34" charset="0"/>
              </a:rPr>
              <a:t>: IMS </a:t>
            </a:r>
            <a:r>
              <a:rPr lang="de-DE" sz="1000" dirty="0" err="1" smtClean="0">
                <a:latin typeface="Arial" pitchFamily="34" charset="0"/>
                <a:cs typeface="Arial" pitchFamily="34" charset="0"/>
              </a:rPr>
              <a:t>PharmaScope</a:t>
            </a:r>
            <a:r>
              <a:rPr lang="de-DE" sz="1000" baseline="30000" dirty="0" smtClean="0">
                <a:latin typeface="Arial" pitchFamily="34" charset="0"/>
                <a:cs typeface="Arial" pitchFamily="34" charset="0"/>
              </a:rPr>
              <a:t>®</a:t>
            </a:r>
            <a:r>
              <a:rPr lang="de-DE" sz="1000" dirty="0" smtClean="0">
                <a:latin typeface="Arial" pitchFamily="34" charset="0"/>
                <a:cs typeface="Arial" pitchFamily="34" charset="0"/>
              </a:rPr>
              <a:t>, </a:t>
            </a:r>
            <a:r>
              <a:rPr lang="de-DE" sz="1000" dirty="0">
                <a:latin typeface="Arial" pitchFamily="34" charset="0"/>
                <a:cs typeface="Arial" pitchFamily="34" charset="0"/>
              </a:rPr>
              <a:t>Basis: </a:t>
            </a:r>
            <a:r>
              <a:rPr lang="de-DE" sz="1000" dirty="0" smtClean="0">
                <a:latin typeface="Arial" pitchFamily="34" charset="0"/>
                <a:cs typeface="Arial" pitchFamily="34" charset="0"/>
              </a:rPr>
              <a:t>GKV-Absatz in Packungen</a:t>
            </a:r>
            <a:r>
              <a:rPr lang="de-DE" sz="1000" dirty="0">
                <a:latin typeface="Arial" pitchFamily="34" charset="0"/>
                <a:cs typeface="Arial" pitchFamily="34" charset="0"/>
              </a:rPr>
              <a:t>, </a:t>
            </a:r>
            <a:r>
              <a:rPr lang="de-DE" sz="1000" dirty="0" smtClean="0">
                <a:latin typeface="Arial" pitchFamily="34" charset="0"/>
                <a:cs typeface="Arial" pitchFamily="34" charset="0"/>
              </a:rPr>
              <a:t>nur rezeptpflichtiger Markt</a:t>
            </a:r>
            <a:endParaRPr lang="de-DE" sz="1000" dirty="0">
              <a:latin typeface="Arial" pitchFamily="34" charset="0"/>
              <a:cs typeface="Arial" pitchFamily="34" charset="0"/>
            </a:endParaRPr>
          </a:p>
        </p:txBody>
      </p:sp>
      <p:sp>
        <p:nvSpPr>
          <p:cNvPr id="7" name="Rectangle 2"/>
          <p:cNvSpPr>
            <a:spLocks noChangeArrowheads="1"/>
          </p:cNvSpPr>
          <p:nvPr/>
        </p:nvSpPr>
        <p:spPr bwMode="auto">
          <a:xfrm>
            <a:off x="1619250" y="1628775"/>
            <a:ext cx="2160000" cy="360363"/>
          </a:xfrm>
          <a:prstGeom prst="rect">
            <a:avLst/>
          </a:prstGeom>
          <a:solidFill>
            <a:schemeClr val="accent1"/>
          </a:solidFill>
          <a:ln w="19050">
            <a:noFill/>
            <a:round/>
            <a:headEnd/>
            <a:tailEnd/>
          </a:ln>
        </p:spPr>
        <p:txBody>
          <a:bodyPr wrap="none" anchor="ctr"/>
          <a:lstStyle/>
          <a:p>
            <a:pPr algn="ctr"/>
            <a:r>
              <a:rPr lang="de-DE" sz="1400" b="1" dirty="0">
                <a:solidFill>
                  <a:schemeClr val="bg1"/>
                </a:solidFill>
                <a:latin typeface="Arial" pitchFamily="34" charset="0"/>
                <a:cs typeface="Arial" pitchFamily="34" charset="0"/>
              </a:rPr>
              <a:t>GKV </a:t>
            </a:r>
            <a:r>
              <a:rPr lang="de-DE" sz="1400" b="1" dirty="0" smtClean="0">
                <a:solidFill>
                  <a:schemeClr val="bg1"/>
                </a:solidFill>
                <a:latin typeface="Arial" pitchFamily="34" charset="0"/>
                <a:cs typeface="Arial" pitchFamily="34" charset="0"/>
              </a:rPr>
              <a:t>gesamt*</a:t>
            </a:r>
            <a:endParaRPr lang="de-DE" sz="1400" b="1" dirty="0">
              <a:solidFill>
                <a:schemeClr val="bg1"/>
              </a:solidFill>
              <a:latin typeface="Arial" pitchFamily="34" charset="0"/>
              <a:cs typeface="Arial" pitchFamily="34" charset="0"/>
            </a:endParaRPr>
          </a:p>
        </p:txBody>
      </p:sp>
      <p:sp>
        <p:nvSpPr>
          <p:cNvPr id="8" name="Rectangle 2"/>
          <p:cNvSpPr>
            <a:spLocks noChangeArrowheads="1"/>
          </p:cNvSpPr>
          <p:nvPr/>
        </p:nvSpPr>
        <p:spPr bwMode="auto">
          <a:xfrm>
            <a:off x="4067175" y="1628775"/>
            <a:ext cx="2160000" cy="360363"/>
          </a:xfrm>
          <a:prstGeom prst="rect">
            <a:avLst/>
          </a:prstGeom>
          <a:solidFill>
            <a:schemeClr val="accent1"/>
          </a:solidFill>
          <a:ln w="19050">
            <a:noFill/>
            <a:round/>
            <a:headEnd/>
            <a:tailEnd/>
          </a:ln>
        </p:spPr>
        <p:txBody>
          <a:bodyPr wrap="none" anchor="ctr"/>
          <a:lstStyle/>
          <a:p>
            <a:pPr algn="ctr"/>
            <a:r>
              <a:rPr lang="de-DE" sz="1400" b="1" dirty="0" smtClean="0">
                <a:solidFill>
                  <a:schemeClr val="bg1"/>
                </a:solidFill>
                <a:latin typeface="Arial" pitchFamily="34" charset="0"/>
                <a:cs typeface="Arial" pitchFamily="34" charset="0"/>
              </a:rPr>
              <a:t>patentgeschützt</a:t>
            </a:r>
            <a:endParaRPr lang="de-DE" sz="1400" b="1" dirty="0">
              <a:solidFill>
                <a:schemeClr val="bg1"/>
              </a:solidFill>
              <a:latin typeface="Arial" pitchFamily="34" charset="0"/>
              <a:cs typeface="Arial" pitchFamily="34" charset="0"/>
            </a:endParaRPr>
          </a:p>
        </p:txBody>
      </p:sp>
      <p:sp>
        <p:nvSpPr>
          <p:cNvPr id="9" name="Rectangle 2"/>
          <p:cNvSpPr>
            <a:spLocks noChangeArrowheads="1"/>
          </p:cNvSpPr>
          <p:nvPr/>
        </p:nvSpPr>
        <p:spPr bwMode="auto">
          <a:xfrm>
            <a:off x="6515100" y="1628775"/>
            <a:ext cx="2160000" cy="360363"/>
          </a:xfrm>
          <a:prstGeom prst="rect">
            <a:avLst/>
          </a:prstGeom>
          <a:solidFill>
            <a:schemeClr val="accent1"/>
          </a:solidFill>
          <a:ln w="19050">
            <a:noFill/>
            <a:round/>
            <a:headEnd/>
            <a:tailEnd/>
          </a:ln>
        </p:spPr>
        <p:txBody>
          <a:bodyPr wrap="none" anchor="ctr"/>
          <a:lstStyle/>
          <a:p>
            <a:pPr algn="ctr"/>
            <a:r>
              <a:rPr lang="de-DE" sz="1400" b="1" dirty="0" smtClean="0">
                <a:solidFill>
                  <a:schemeClr val="bg1"/>
                </a:solidFill>
                <a:latin typeface="Arial" pitchFamily="34" charset="0"/>
                <a:cs typeface="Arial" pitchFamily="34" charset="0"/>
              </a:rPr>
              <a:t>Generika</a:t>
            </a:r>
            <a:endParaRPr lang="de-DE" sz="1400" b="1" dirty="0">
              <a:solidFill>
                <a:schemeClr val="bg1"/>
              </a:solidFill>
              <a:latin typeface="Arial" pitchFamily="34" charset="0"/>
              <a:cs typeface="Arial" pitchFamily="34" charset="0"/>
            </a:endParaRPr>
          </a:p>
        </p:txBody>
      </p:sp>
      <p:graphicFrame>
        <p:nvGraphicFramePr>
          <p:cNvPr id="10" name="Objekt 9"/>
          <p:cNvGraphicFramePr>
            <a:graphicFrameLocks noChangeAspect="1"/>
          </p:cNvGraphicFramePr>
          <p:nvPr>
            <p:custDataLst>
              <p:tags r:id="rId4"/>
            </p:custDataLst>
            <p:extLst/>
          </p:nvPr>
        </p:nvGraphicFramePr>
        <p:xfrm>
          <a:off x="3962400" y="1866900"/>
          <a:ext cx="2362313" cy="1990657"/>
        </p:xfrm>
        <a:graphic>
          <a:graphicData uri="http://schemas.openxmlformats.org/presentationml/2006/ole">
            <mc:AlternateContent xmlns:mc="http://schemas.openxmlformats.org/markup-compatibility/2006">
              <mc:Choice xmlns:v="urn:schemas-microsoft-com:vml" Requires="v">
                <p:oleObj spid="_x0000_s1217567" name="Chart" r:id="rId11" imgW="2362313" imgH="1990657" progId="MSGraph.Chart.8">
                  <p:embed followColorScheme="full"/>
                </p:oleObj>
              </mc:Choice>
              <mc:Fallback>
                <p:oleObj name="Chart" r:id="rId11" imgW="2362313" imgH="1990657" progId="MSGraph.Chart.8">
                  <p:embed followColorScheme="full"/>
                  <p:pic>
                    <p:nvPicPr>
                      <p:cNvPr id="0" name="Picture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1866900"/>
                        <a:ext cx="2362313" cy="19906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kt 14"/>
          <p:cNvGraphicFramePr>
            <a:graphicFrameLocks noChangeAspect="1"/>
          </p:cNvGraphicFramePr>
          <p:nvPr>
            <p:custDataLst>
              <p:tags r:id="rId5"/>
            </p:custDataLst>
            <p:extLst/>
          </p:nvPr>
        </p:nvGraphicFramePr>
        <p:xfrm>
          <a:off x="6324600" y="1790700"/>
          <a:ext cx="2504943" cy="2476500"/>
        </p:xfrm>
        <a:graphic>
          <a:graphicData uri="http://schemas.openxmlformats.org/presentationml/2006/ole">
            <mc:AlternateContent xmlns:mc="http://schemas.openxmlformats.org/markup-compatibility/2006">
              <mc:Choice xmlns:v="urn:schemas-microsoft-com:vml" Requires="v">
                <p:oleObj spid="_x0000_s1217568" name="Chart" r:id="rId13" imgW="2504943" imgH="2476500" progId="MSGraph.Chart.8">
                  <p:embed followColorScheme="full"/>
                </p:oleObj>
              </mc:Choice>
              <mc:Fallback>
                <p:oleObj name="Chart" r:id="rId13" imgW="2504943" imgH="2476500" progId="MSGraph.Chart.8">
                  <p:embed followColorScheme="full"/>
                  <p:pic>
                    <p:nvPicPr>
                      <p:cNvPr id="0" name="Picture 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24600" y="1790700"/>
                        <a:ext cx="2504943" cy="2476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kt 15"/>
          <p:cNvGraphicFramePr>
            <a:graphicFrameLocks noChangeAspect="1"/>
          </p:cNvGraphicFramePr>
          <p:nvPr>
            <p:custDataLst>
              <p:tags r:id="rId6"/>
            </p:custDataLst>
            <p:extLst/>
          </p:nvPr>
        </p:nvGraphicFramePr>
        <p:xfrm>
          <a:off x="1409699" y="1790700"/>
          <a:ext cx="2524122" cy="2476500"/>
        </p:xfrm>
        <a:graphic>
          <a:graphicData uri="http://schemas.openxmlformats.org/presentationml/2006/ole">
            <mc:AlternateContent xmlns:mc="http://schemas.openxmlformats.org/markup-compatibility/2006">
              <mc:Choice xmlns:v="urn:schemas-microsoft-com:vml" Requires="v">
                <p:oleObj spid="_x0000_s1217569" name="Chart" r:id="rId15" imgW="2524122" imgH="2476500" progId="MSGraph.Chart.8">
                  <p:embed followColorScheme="full"/>
                </p:oleObj>
              </mc:Choice>
              <mc:Fallback>
                <p:oleObj name="Chart" r:id="rId15" imgW="2524122" imgH="2476500" progId="MSGraph.Chart.8">
                  <p:embed followColorScheme="full"/>
                  <p:pic>
                    <p:nvPicPr>
                      <p:cNvPr id="0" name="Picture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09699" y="1790700"/>
                        <a:ext cx="2524122" cy="2476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feld 16"/>
          <p:cNvSpPr txBox="1"/>
          <p:nvPr/>
        </p:nvSpPr>
        <p:spPr>
          <a:xfrm>
            <a:off x="3131840" y="4654649"/>
            <a:ext cx="1486621" cy="307777"/>
          </a:xfrm>
          <a:prstGeom prst="rect">
            <a:avLst/>
          </a:prstGeom>
          <a:noFill/>
        </p:spPr>
        <p:txBody>
          <a:bodyPr wrap="square" rtlCol="0">
            <a:spAutoFit/>
          </a:bodyPr>
          <a:lstStyle/>
          <a:p>
            <a:r>
              <a:rPr lang="de-DE" sz="1400" dirty="0" smtClean="0">
                <a:latin typeface="Arial" pitchFamily="34" charset="0"/>
                <a:cs typeface="Arial" pitchFamily="34" charset="0"/>
              </a:rPr>
              <a:t>Gesamt*</a:t>
            </a:r>
          </a:p>
        </p:txBody>
      </p:sp>
      <p:sp>
        <p:nvSpPr>
          <p:cNvPr id="18" name="Rechteck 17"/>
          <p:cNvSpPr/>
          <p:nvPr/>
        </p:nvSpPr>
        <p:spPr>
          <a:xfrm>
            <a:off x="2725340" y="4689297"/>
            <a:ext cx="371345" cy="238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itchFamily="34" charset="0"/>
              <a:cs typeface="Arial" pitchFamily="34" charset="0"/>
            </a:endParaRPr>
          </a:p>
        </p:txBody>
      </p:sp>
      <p:graphicFrame>
        <p:nvGraphicFramePr>
          <p:cNvPr id="19" name="Tabelle 18"/>
          <p:cNvGraphicFramePr>
            <a:graphicFrameLocks noGrp="1"/>
          </p:cNvGraphicFramePr>
          <p:nvPr>
            <p:extLst/>
          </p:nvPr>
        </p:nvGraphicFramePr>
        <p:xfrm>
          <a:off x="1638300" y="4151751"/>
          <a:ext cx="2124076" cy="288031"/>
        </p:xfrm>
        <a:graphic>
          <a:graphicData uri="http://schemas.openxmlformats.org/drawingml/2006/table">
            <a:tbl>
              <a:tblPr/>
              <a:tblGrid>
                <a:gridCol w="531019"/>
                <a:gridCol w="531019"/>
                <a:gridCol w="531019"/>
                <a:gridCol w="531019"/>
              </a:tblGrid>
              <a:tr h="288031">
                <a:tc>
                  <a:txBody>
                    <a:bodyPr/>
                    <a:lstStyle/>
                    <a:p>
                      <a:pPr marL="0" algn="ctr" defTabSz="914400" rtl="0" eaLnBrk="1" fontAlgn="b" latinLnBrk="0" hangingPunct="1"/>
                      <a:r>
                        <a:rPr lang="de-DE" sz="1200" b="0" i="0" u="none" strike="noStrike" kern="1200" dirty="0">
                          <a:solidFill>
                            <a:schemeClr val="tx1"/>
                          </a:solidFill>
                          <a:effectLst/>
                          <a:latin typeface="Arial" panose="020B0604020202020204" pitchFamily="34" charset="0"/>
                          <a:ea typeface="+mn-ea"/>
                          <a:cs typeface="+mn-cs"/>
                        </a:rPr>
                        <a:t>310,7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algn="ctr" defTabSz="914400" rtl="0" eaLnBrk="1" fontAlgn="b" latinLnBrk="0" hangingPunct="1"/>
                      <a:r>
                        <a:rPr lang="de-DE" sz="1200" b="0" i="0" u="none" strike="noStrike" kern="1200" dirty="0">
                          <a:solidFill>
                            <a:schemeClr val="tx1"/>
                          </a:solidFill>
                          <a:effectLst/>
                          <a:latin typeface="Arial" panose="020B0604020202020204" pitchFamily="34" charset="0"/>
                          <a:ea typeface="+mn-ea"/>
                          <a:cs typeface="+mn-cs"/>
                        </a:rPr>
                        <a:t>57,3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algn="ctr" defTabSz="914400" rtl="0" eaLnBrk="1" fontAlgn="b" latinLnBrk="0" hangingPunct="1"/>
                      <a:r>
                        <a:rPr lang="de-DE" sz="1200" b="0" i="0" u="none" strike="noStrike" kern="1200" dirty="0">
                          <a:solidFill>
                            <a:schemeClr val="tx1"/>
                          </a:solidFill>
                          <a:effectLst/>
                          <a:latin typeface="Arial" panose="020B0604020202020204" pitchFamily="34" charset="0"/>
                          <a:ea typeface="+mn-ea"/>
                          <a:cs typeface="+mn-cs"/>
                        </a:rPr>
                        <a:t>67,0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algn="ctr" defTabSz="914400" rtl="0" eaLnBrk="1" fontAlgn="b" latinLnBrk="0" hangingPunct="1"/>
                      <a:r>
                        <a:rPr lang="de-DE" sz="1200" b="0" i="0" u="none" strike="noStrike" kern="1200" dirty="0">
                          <a:solidFill>
                            <a:schemeClr val="tx1"/>
                          </a:solidFill>
                          <a:effectLst/>
                          <a:latin typeface="Arial" panose="020B0604020202020204" pitchFamily="34" charset="0"/>
                          <a:ea typeface="+mn-ea"/>
                          <a:cs typeface="+mn-cs"/>
                        </a:rPr>
                        <a:t>175,4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graphicFrame>
        <p:nvGraphicFramePr>
          <p:cNvPr id="20" name="Tabelle 19"/>
          <p:cNvGraphicFramePr>
            <a:graphicFrameLocks noGrp="1"/>
          </p:cNvGraphicFramePr>
          <p:nvPr>
            <p:extLst/>
          </p:nvPr>
        </p:nvGraphicFramePr>
        <p:xfrm>
          <a:off x="4092575" y="4149080"/>
          <a:ext cx="2110440" cy="290702"/>
        </p:xfrm>
        <a:graphic>
          <a:graphicData uri="http://schemas.openxmlformats.org/drawingml/2006/table">
            <a:tbl>
              <a:tblPr/>
              <a:tblGrid>
                <a:gridCol w="527610"/>
                <a:gridCol w="527610"/>
                <a:gridCol w="527610"/>
                <a:gridCol w="527610"/>
              </a:tblGrid>
              <a:tr h="290702">
                <a:tc>
                  <a:txBody>
                    <a:bodyPr/>
                    <a:lstStyle/>
                    <a:p>
                      <a:pPr algn="ctr" fontAlgn="b"/>
                      <a:r>
                        <a:rPr lang="de-DE" sz="1200" b="0" i="0" u="none" strike="noStrike" dirty="0">
                          <a:effectLst/>
                          <a:latin typeface="Arial" panose="020B0604020202020204" pitchFamily="34" charset="0"/>
                        </a:rPr>
                        <a:t>27,2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de-DE" sz="1200" b="0" i="0" u="none" strike="noStrike" dirty="0">
                          <a:effectLst/>
                          <a:latin typeface="Arial" panose="020B0604020202020204" pitchFamily="34" charset="0"/>
                        </a:rPr>
                        <a:t>4,7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de-DE" sz="1200" b="0" i="0" u="none" strike="noStrike" dirty="0">
                          <a:effectLst/>
                          <a:latin typeface="Arial" panose="020B0604020202020204" pitchFamily="34" charset="0"/>
                        </a:rPr>
                        <a:t>9,8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de-DE" sz="1200" b="0" i="0" u="none" strike="noStrike" dirty="0">
                          <a:effectLst/>
                          <a:latin typeface="Arial" panose="020B0604020202020204" pitchFamily="34" charset="0"/>
                        </a:rPr>
                        <a:t>10,3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graphicFrame>
        <p:nvGraphicFramePr>
          <p:cNvPr id="21" name="Tabelle 20"/>
          <p:cNvGraphicFramePr>
            <a:graphicFrameLocks noGrp="1"/>
          </p:cNvGraphicFramePr>
          <p:nvPr>
            <p:extLst/>
          </p:nvPr>
        </p:nvGraphicFramePr>
        <p:xfrm>
          <a:off x="6515100" y="4151750"/>
          <a:ext cx="2160244" cy="288032"/>
        </p:xfrm>
        <a:graphic>
          <a:graphicData uri="http://schemas.openxmlformats.org/drawingml/2006/table">
            <a:tbl>
              <a:tblPr/>
              <a:tblGrid>
                <a:gridCol w="540061"/>
                <a:gridCol w="540061"/>
                <a:gridCol w="540061"/>
                <a:gridCol w="540061"/>
              </a:tblGrid>
              <a:tr h="288032">
                <a:tc>
                  <a:txBody>
                    <a:bodyPr/>
                    <a:lstStyle/>
                    <a:p>
                      <a:pPr algn="ctr" fontAlgn="b"/>
                      <a:r>
                        <a:rPr lang="de-DE" sz="1200" b="0" i="0" u="none" strike="noStrike" dirty="0">
                          <a:effectLst/>
                          <a:latin typeface="Arial" panose="020B0604020202020204" pitchFamily="34" charset="0"/>
                        </a:rPr>
                        <a:t>237,5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de-DE" sz="1200" b="0" i="0" u="none" strike="noStrike" dirty="0">
                          <a:effectLst/>
                          <a:latin typeface="Arial" panose="020B0604020202020204" pitchFamily="34" charset="0"/>
                        </a:rPr>
                        <a:t>39,5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de-DE" sz="1200" b="0" i="0" u="none" strike="noStrike" dirty="0">
                          <a:effectLst/>
                          <a:latin typeface="Arial" panose="020B0604020202020204" pitchFamily="34" charset="0"/>
                        </a:rPr>
                        <a:t>44,4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de-DE" sz="1200" b="0" i="0" u="none" strike="noStrike" dirty="0">
                          <a:effectLst/>
                          <a:latin typeface="Arial" panose="020B0604020202020204" pitchFamily="34" charset="0"/>
                        </a:rPr>
                        <a:t>147,4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sp>
        <p:nvSpPr>
          <p:cNvPr id="22" name="Textfeld 21"/>
          <p:cNvSpPr txBox="1"/>
          <p:nvPr/>
        </p:nvSpPr>
        <p:spPr>
          <a:xfrm>
            <a:off x="467544" y="4160192"/>
            <a:ext cx="864096" cy="553998"/>
          </a:xfrm>
          <a:prstGeom prst="rect">
            <a:avLst/>
          </a:prstGeom>
          <a:noFill/>
        </p:spPr>
        <p:txBody>
          <a:bodyPr wrap="square" lIns="0" tIns="0" rIns="0" bIns="0" rtlCol="0">
            <a:spAutoFit/>
          </a:bodyPr>
          <a:lstStyle/>
          <a:p>
            <a:pPr algn="r"/>
            <a:r>
              <a:rPr lang="de-DE" sz="1200" b="1" dirty="0" smtClean="0">
                <a:latin typeface="Arial" pitchFamily="34" charset="0"/>
                <a:cs typeface="Arial" pitchFamily="34" charset="0"/>
              </a:rPr>
              <a:t>GKV-Absatz in Mio. Pack.</a:t>
            </a:r>
            <a:endParaRPr lang="de-DE" sz="1200" b="1" dirty="0">
              <a:latin typeface="Arial" pitchFamily="34" charset="0"/>
              <a:cs typeface="Arial" pitchFamily="34" charset="0"/>
            </a:endParaRPr>
          </a:p>
        </p:txBody>
      </p:sp>
      <p:sp>
        <p:nvSpPr>
          <p:cNvPr id="23" name="Rechteck 22"/>
          <p:cNvSpPr/>
          <p:nvPr/>
        </p:nvSpPr>
        <p:spPr>
          <a:xfrm>
            <a:off x="4426900" y="4700525"/>
            <a:ext cx="355016" cy="2160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itchFamily="34" charset="0"/>
              <a:cs typeface="Arial" pitchFamily="34" charset="0"/>
            </a:endParaRPr>
          </a:p>
        </p:txBody>
      </p:sp>
      <p:sp>
        <p:nvSpPr>
          <p:cNvPr id="24" name="Rechteck 23"/>
          <p:cNvSpPr/>
          <p:nvPr/>
        </p:nvSpPr>
        <p:spPr>
          <a:xfrm>
            <a:off x="4858948" y="4654649"/>
            <a:ext cx="413896" cy="307777"/>
          </a:xfrm>
          <a:prstGeom prst="rect">
            <a:avLst/>
          </a:prstGeom>
        </p:spPr>
        <p:txBody>
          <a:bodyPr wrap="none">
            <a:spAutoFit/>
          </a:bodyPr>
          <a:lstStyle/>
          <a:p>
            <a:r>
              <a:rPr lang="de-DE" sz="1400" dirty="0" smtClean="0">
                <a:latin typeface="Arial" pitchFamily="34" charset="0"/>
                <a:cs typeface="Arial" pitchFamily="34" charset="0"/>
              </a:rPr>
              <a:t>N1</a:t>
            </a:r>
          </a:p>
        </p:txBody>
      </p:sp>
      <p:sp>
        <p:nvSpPr>
          <p:cNvPr id="25" name="Rechteck 24"/>
          <p:cNvSpPr/>
          <p:nvPr/>
        </p:nvSpPr>
        <p:spPr>
          <a:xfrm>
            <a:off x="5651036" y="4700525"/>
            <a:ext cx="355016" cy="2160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itchFamily="34" charset="0"/>
              <a:cs typeface="Arial" pitchFamily="34" charset="0"/>
            </a:endParaRPr>
          </a:p>
        </p:txBody>
      </p:sp>
      <p:sp>
        <p:nvSpPr>
          <p:cNvPr id="26" name="Rechteck 25"/>
          <p:cNvSpPr/>
          <p:nvPr/>
        </p:nvSpPr>
        <p:spPr>
          <a:xfrm>
            <a:off x="6011076" y="4654649"/>
            <a:ext cx="413896" cy="307777"/>
          </a:xfrm>
          <a:prstGeom prst="rect">
            <a:avLst/>
          </a:prstGeom>
        </p:spPr>
        <p:txBody>
          <a:bodyPr wrap="none">
            <a:spAutoFit/>
          </a:bodyPr>
          <a:lstStyle/>
          <a:p>
            <a:r>
              <a:rPr lang="de-DE" sz="1400" dirty="0" smtClean="0">
                <a:latin typeface="Arial" pitchFamily="34" charset="0"/>
                <a:cs typeface="Arial" pitchFamily="34" charset="0"/>
              </a:rPr>
              <a:t>N2</a:t>
            </a:r>
          </a:p>
        </p:txBody>
      </p:sp>
      <p:sp>
        <p:nvSpPr>
          <p:cNvPr id="27" name="Rechteck 26"/>
          <p:cNvSpPr/>
          <p:nvPr/>
        </p:nvSpPr>
        <p:spPr>
          <a:xfrm>
            <a:off x="6875172" y="4700525"/>
            <a:ext cx="355016" cy="2160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itchFamily="34" charset="0"/>
              <a:cs typeface="Arial" pitchFamily="34" charset="0"/>
            </a:endParaRPr>
          </a:p>
        </p:txBody>
      </p:sp>
      <p:sp>
        <p:nvSpPr>
          <p:cNvPr id="28" name="Rechteck 27"/>
          <p:cNvSpPr/>
          <p:nvPr/>
        </p:nvSpPr>
        <p:spPr>
          <a:xfrm>
            <a:off x="7235212" y="4654649"/>
            <a:ext cx="413896" cy="307777"/>
          </a:xfrm>
          <a:prstGeom prst="rect">
            <a:avLst/>
          </a:prstGeom>
        </p:spPr>
        <p:txBody>
          <a:bodyPr wrap="none">
            <a:spAutoFit/>
          </a:bodyPr>
          <a:lstStyle/>
          <a:p>
            <a:r>
              <a:rPr lang="de-DE" sz="1400" dirty="0" smtClean="0">
                <a:latin typeface="Arial" pitchFamily="34" charset="0"/>
                <a:cs typeface="Arial" pitchFamily="34" charset="0"/>
              </a:rPr>
              <a:t>N3</a:t>
            </a:r>
          </a:p>
        </p:txBody>
      </p:sp>
    </p:spTree>
    <p:extLst>
      <p:ext uri="{BB962C8B-B14F-4D97-AF65-F5344CB8AC3E}">
        <p14:creationId xmlns:p14="http://schemas.microsoft.com/office/powerpoint/2010/main" val="3967590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34338" name="Rectangle 3"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18576" name="think-cell Folie" r:id="rId14" imgW="0" imgH="0" progId="TCLayout.ActiveDocument.1">
                  <p:embed/>
                </p:oleObj>
              </mc:Choice>
              <mc:Fallback>
                <p:oleObj name="think-cell Folie" r:id="rId14" imgW="0" imgH="0" progId="TCLayout.ActiveDocument.1">
                  <p:embed/>
                  <p:pic>
                    <p:nvPicPr>
                      <p:cNvPr id="0" name="AutoShape 14"/>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Rechteck 32" hidden="1"/>
          <p:cNvSpPr/>
          <p:nvPr>
            <p:custDataLst>
              <p:tags r:id="rId3"/>
            </p:custDataLst>
          </p:nvPr>
        </p:nvSpPr>
        <p:spPr bwMode="auto">
          <a:xfrm>
            <a:off x="0" y="0"/>
            <a:ext cx="158750" cy="15875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de-DE" sz="1200" dirty="0">
              <a:latin typeface="Arial"/>
              <a:cs typeface="Arial"/>
              <a:sym typeface="Arial"/>
            </a:endParaRPr>
          </a:p>
        </p:txBody>
      </p:sp>
      <p:sp>
        <p:nvSpPr>
          <p:cNvPr id="1934344" name="Text Box 3"/>
          <p:cNvSpPr txBox="1">
            <a:spLocks noChangeArrowheads="1"/>
          </p:cNvSpPr>
          <p:nvPr/>
        </p:nvSpPr>
        <p:spPr bwMode="auto">
          <a:xfrm>
            <a:off x="501650" y="5756015"/>
            <a:ext cx="7442200" cy="461665"/>
          </a:xfrm>
          <a:prstGeom prst="rect">
            <a:avLst/>
          </a:prstGeom>
          <a:noFill/>
          <a:ln w="9525">
            <a:noFill/>
            <a:miter lim="800000"/>
            <a:headEnd/>
            <a:tailEnd/>
          </a:ln>
        </p:spPr>
        <p:txBody>
          <a:bodyPr lIns="0" tIns="0" rIns="0" bIns="0" anchor="b">
            <a:spAutoFit/>
          </a:bodyPr>
          <a:lstStyle/>
          <a:p>
            <a:pPr eaLnBrk="0" hangingPunct="0"/>
            <a:r>
              <a:rPr lang="de-DE" sz="1000" b="0" dirty="0">
                <a:solidFill>
                  <a:srgbClr val="111111"/>
                </a:solidFill>
                <a:latin typeface="Arial"/>
                <a:cs typeface="Arial"/>
                <a:sym typeface="Arial"/>
              </a:rPr>
              <a:t>Quelle: </a:t>
            </a:r>
            <a:r>
              <a:rPr lang="de-DE" sz="1000" b="0" dirty="0">
                <a:latin typeface="Arial"/>
                <a:cs typeface="Arial"/>
                <a:sym typeface="Arial"/>
              </a:rPr>
              <a:t>IMS </a:t>
            </a:r>
            <a:r>
              <a:rPr lang="de-DE" sz="1000" b="0" dirty="0" err="1">
                <a:latin typeface="Arial"/>
                <a:cs typeface="Arial"/>
                <a:sym typeface="Arial"/>
              </a:rPr>
              <a:t>Contract</a:t>
            </a:r>
            <a:r>
              <a:rPr lang="de-DE" sz="1000" b="0" dirty="0">
                <a:latin typeface="Arial"/>
                <a:cs typeface="Arial"/>
                <a:sym typeface="Arial"/>
              </a:rPr>
              <a:t> Monitor</a:t>
            </a:r>
            <a:r>
              <a:rPr lang="de-DE" sz="1000" b="0" baseline="30000" dirty="0">
                <a:latin typeface="Arial"/>
                <a:cs typeface="Arial"/>
                <a:sym typeface="Arial"/>
              </a:rPr>
              <a:t>®</a:t>
            </a:r>
            <a:r>
              <a:rPr lang="de-DE" sz="1000" b="0" dirty="0">
                <a:latin typeface="Arial"/>
                <a:cs typeface="Arial"/>
                <a:sym typeface="Arial"/>
              </a:rPr>
              <a:t> </a:t>
            </a:r>
            <a:r>
              <a:rPr lang="de-DE" sz="1000" b="0" dirty="0" smtClean="0">
                <a:latin typeface="Arial"/>
                <a:cs typeface="Arial"/>
                <a:sym typeface="Arial"/>
              </a:rPr>
              <a:t>National	* Gesamtmarkt beinhaltet als weitere Segmente Altoriginale mit ausgelaufenem</a:t>
            </a:r>
            <a:br>
              <a:rPr lang="de-DE" sz="1000" b="0" dirty="0" smtClean="0">
                <a:latin typeface="Arial"/>
                <a:cs typeface="Arial"/>
                <a:sym typeface="Arial"/>
              </a:rPr>
            </a:br>
            <a:r>
              <a:rPr lang="de-DE" sz="1000" b="0" dirty="0" smtClean="0">
                <a:latin typeface="Arial"/>
                <a:cs typeface="Arial"/>
                <a:sym typeface="Arial"/>
              </a:rPr>
              <a:t>			   Patent, </a:t>
            </a:r>
            <a:r>
              <a:rPr lang="de-DE" sz="1000" b="0" dirty="0" err="1" smtClean="0">
                <a:latin typeface="Arial"/>
                <a:cs typeface="Arial"/>
                <a:sym typeface="Arial"/>
              </a:rPr>
              <a:t>Biosimilars</a:t>
            </a:r>
            <a:r>
              <a:rPr lang="de-DE" sz="1000" b="0" dirty="0" smtClean="0">
                <a:latin typeface="Arial"/>
                <a:cs typeface="Arial"/>
                <a:sym typeface="Arial"/>
              </a:rPr>
              <a:t>, Early </a:t>
            </a:r>
            <a:r>
              <a:rPr lang="de-DE" sz="1000" b="0" dirty="0" err="1" smtClean="0">
                <a:latin typeface="Arial"/>
                <a:cs typeface="Arial"/>
                <a:sym typeface="Arial"/>
              </a:rPr>
              <a:t>Entrys</a:t>
            </a:r>
            <a:r>
              <a:rPr lang="de-DE" sz="1000" b="0" dirty="0" smtClean="0">
                <a:latin typeface="Arial"/>
                <a:cs typeface="Arial"/>
                <a:sym typeface="Arial"/>
              </a:rPr>
              <a:t> und eine Restgruppe (Impfstoffe, Diagnostika, </a:t>
            </a:r>
            <a:br>
              <a:rPr lang="de-DE" sz="1000" b="0" dirty="0" smtClean="0">
                <a:latin typeface="Arial"/>
                <a:cs typeface="Arial"/>
                <a:sym typeface="Arial"/>
              </a:rPr>
            </a:br>
            <a:r>
              <a:rPr lang="de-DE" sz="1000" b="0" dirty="0" smtClean="0">
                <a:latin typeface="Arial"/>
                <a:cs typeface="Arial"/>
                <a:sym typeface="Arial"/>
              </a:rPr>
              <a:t>                             		   Substanzen zur Substitution körpereigener Stoffe </a:t>
            </a:r>
            <a:endParaRPr lang="de-DE" sz="1000" b="0" dirty="0">
              <a:solidFill>
                <a:srgbClr val="111111"/>
              </a:solidFill>
              <a:latin typeface="Arial"/>
              <a:cs typeface="Arial"/>
              <a:sym typeface="Arial"/>
            </a:endParaRPr>
          </a:p>
        </p:txBody>
      </p:sp>
      <p:sp>
        <p:nvSpPr>
          <p:cNvPr id="1934354" name="Titel 17"/>
          <p:cNvSpPr>
            <a:spLocks noGrp="1"/>
          </p:cNvSpPr>
          <p:nvPr>
            <p:ph type="title"/>
          </p:nvPr>
        </p:nvSpPr>
        <p:spPr/>
        <p:txBody>
          <a:bodyPr/>
          <a:lstStyle/>
          <a:p>
            <a:r>
              <a:rPr lang="de-DE" sz="1600" dirty="0" smtClean="0"/>
              <a:t/>
            </a:r>
            <a:br>
              <a:rPr lang="de-DE" sz="1600" dirty="0" smtClean="0"/>
            </a:br>
            <a:r>
              <a:rPr lang="de-DE" sz="1600" dirty="0" smtClean="0"/>
              <a:t>Abbildung 4: Abgabenanteil rabattierter Generika und patentgeschützter Arzneien hat sich im ersten Halbjahr 2016 erhöht </a:t>
            </a:r>
          </a:p>
        </p:txBody>
      </p:sp>
      <p:sp>
        <p:nvSpPr>
          <p:cNvPr id="36" name="Textplatzhalter 35"/>
          <p:cNvSpPr>
            <a:spLocks noGrp="1"/>
          </p:cNvSpPr>
          <p:nvPr>
            <p:ph type="body" sz="quarter" idx="11"/>
          </p:nvPr>
        </p:nvSpPr>
        <p:spPr/>
        <p:txBody>
          <a:bodyPr/>
          <a:lstStyle/>
          <a:p>
            <a:pPr lvl="0"/>
            <a:r>
              <a:rPr lang="en-US" dirty="0" err="1"/>
              <a:t>Januar</a:t>
            </a:r>
            <a:r>
              <a:rPr lang="en-US" dirty="0"/>
              <a:t> </a:t>
            </a:r>
            <a:r>
              <a:rPr lang="en-US" dirty="0" err="1"/>
              <a:t>bis</a:t>
            </a:r>
            <a:r>
              <a:rPr lang="en-US" dirty="0"/>
              <a:t> </a:t>
            </a:r>
            <a:r>
              <a:rPr lang="en-US" dirty="0" err="1" smtClean="0"/>
              <a:t>Juni</a:t>
            </a:r>
            <a:r>
              <a:rPr lang="en-US" dirty="0" smtClean="0"/>
              <a:t> 2016</a:t>
            </a:r>
            <a:endParaRPr lang="de-DE" dirty="0" smtClean="0"/>
          </a:p>
        </p:txBody>
      </p:sp>
      <p:sp>
        <p:nvSpPr>
          <p:cNvPr id="31" name="Fußzeilenplatzhalter 30"/>
          <p:cNvSpPr>
            <a:spLocks noGrp="1"/>
          </p:cNvSpPr>
          <p:nvPr>
            <p:ph type="ftr" sz="quarter" idx="12"/>
          </p:nvPr>
        </p:nvSpPr>
        <p:spPr/>
        <p:txBody>
          <a:bodyPr/>
          <a:lstStyle/>
          <a:p>
            <a:r>
              <a:rPr lang="en-US" dirty="0" smtClean="0"/>
              <a:t>© 2016, </a:t>
            </a:r>
            <a:r>
              <a:rPr lang="en-US" smtClean="0"/>
              <a:t>IMS HEALTH</a:t>
            </a:r>
            <a:endParaRPr lang="de-DE" dirty="0"/>
          </a:p>
        </p:txBody>
      </p:sp>
      <p:graphicFrame>
        <p:nvGraphicFramePr>
          <p:cNvPr id="27" name="Object 2"/>
          <p:cNvGraphicFramePr>
            <a:graphicFrameLocks noChangeAspect="1"/>
          </p:cNvGraphicFramePr>
          <p:nvPr>
            <p:custDataLst>
              <p:tags r:id="rId4"/>
            </p:custDataLst>
            <p:extLst/>
          </p:nvPr>
        </p:nvGraphicFramePr>
        <p:xfrm>
          <a:off x="914400" y="1333499"/>
          <a:ext cx="7191479" cy="2771820"/>
        </p:xfrm>
        <a:graphic>
          <a:graphicData uri="http://schemas.openxmlformats.org/presentationml/2006/ole">
            <mc:AlternateContent xmlns:mc="http://schemas.openxmlformats.org/markup-compatibility/2006">
              <mc:Choice xmlns:v="urn:schemas-microsoft-com:vml" Requires="v">
                <p:oleObj spid="_x0000_s1218577" name="Chart" r:id="rId15" imgW="7191479" imgH="2771820" progId="MSGraph.Chart.8">
                  <p:embed followColorScheme="full"/>
                </p:oleObj>
              </mc:Choice>
              <mc:Fallback>
                <p:oleObj name="Chart" r:id="rId15" imgW="7191479" imgH="2771820" progId="MSGraph.Chart.8">
                  <p:embed followColorScheme="full"/>
                  <p:pic>
                    <p:nvPicPr>
                      <p:cNvPr id="0" name="Picture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4400" y="1333499"/>
                        <a:ext cx="7191479" cy="27718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Rechteck 36"/>
          <p:cNvSpPr/>
          <p:nvPr>
            <p:custDataLst>
              <p:tags r:id="rId5"/>
            </p:custDataLst>
          </p:nvPr>
        </p:nvSpPr>
        <p:spPr bwMode="auto">
          <a:xfrm>
            <a:off x="6016625" y="4052887"/>
            <a:ext cx="1560512" cy="48895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lgn="ctr" eaLnBrk="0" hangingPunct="0"/>
            <a:fld id="{74721C9F-9125-4351-9A61-663B6B037563}" type="datetime'p''a''tentg''esch''ü''''t''z''te'' ''Ar''''zn''eim''itte''l'''">
              <a:rPr lang="en-US" altLang="en-US" sz="1600" smtClean="0">
                <a:cs typeface="Arial"/>
              </a:rPr>
              <a:pPr/>
              <a:t>patentgeschützte Arzneimittel</a:t>
            </a:fld>
            <a:endParaRPr kumimoji="0" lang="de-DE" sz="1600" strike="noStrike" cap="none" normalizeH="0" dirty="0" smtClean="0">
              <a:ln>
                <a:noFill/>
              </a:ln>
              <a:effectLst/>
              <a:latin typeface="Arial"/>
              <a:cs typeface="Arial"/>
              <a:sym typeface="Arial"/>
            </a:endParaRPr>
          </a:p>
        </p:txBody>
      </p:sp>
      <p:sp>
        <p:nvSpPr>
          <p:cNvPr id="44" name="Rechteck 43"/>
          <p:cNvSpPr/>
          <p:nvPr>
            <p:custDataLst>
              <p:tags r:id="rId6"/>
            </p:custDataLst>
          </p:nvPr>
        </p:nvSpPr>
        <p:spPr bwMode="auto">
          <a:xfrm>
            <a:off x="4092575" y="4052887"/>
            <a:ext cx="836612" cy="244475"/>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lgn="ctr" eaLnBrk="0" hangingPunct="0"/>
            <a:fld id="{FA7E5E07-B926-4062-8B9E-3BE5B455188F}" type="datetime'''''''''G''''''''en''''''e''r''''''''''''i''''ka'''''''''''">
              <a:rPr lang="en-US" altLang="en-US" sz="1600" smtClean="0">
                <a:cs typeface="Arial"/>
              </a:rPr>
              <a:pPr/>
              <a:t>Generika</a:t>
            </a:fld>
            <a:endParaRPr kumimoji="0" lang="de-DE" sz="1600" strike="noStrike" cap="none" normalizeH="0" dirty="0" smtClean="0">
              <a:ln>
                <a:noFill/>
              </a:ln>
              <a:effectLst/>
              <a:latin typeface="Arial"/>
              <a:cs typeface="Arial"/>
              <a:sym typeface="Arial"/>
            </a:endParaRPr>
          </a:p>
        </p:txBody>
      </p:sp>
      <p:sp>
        <p:nvSpPr>
          <p:cNvPr id="49" name="Rechteck 20"/>
          <p:cNvSpPr>
            <a:spLocks noChangeArrowheads="1"/>
          </p:cNvSpPr>
          <p:nvPr>
            <p:custDataLst>
              <p:tags r:id="rId7"/>
            </p:custDataLst>
          </p:nvPr>
        </p:nvSpPr>
        <p:spPr bwMode="auto">
          <a:xfrm>
            <a:off x="1566862" y="4052887"/>
            <a:ext cx="1314450" cy="244475"/>
          </a:xfrm>
          <a:prstGeom prst="rect">
            <a:avLst/>
          </a:prstGeom>
          <a:noFill/>
          <a:ln w="9525" algn="ctr">
            <a:noFill/>
            <a:round/>
            <a:headEnd/>
            <a:tailEnd/>
          </a:ln>
        </p:spPr>
        <p:txBody>
          <a:bodyPr wrap="square" lIns="0" tIns="0" rIns="0" bIns="0" anchor="t">
            <a:noAutofit/>
          </a:bodyPr>
          <a:lstStyle/>
          <a:p>
            <a:pPr algn="ctr" eaLnBrk="0" hangingPunct="0"/>
            <a:fld id="{8659C053-17EF-4FD2-93CE-FBAEB62BB203}" type="datetime'''''G''e''''''s''''''''a''''''m''tm''a''''''''''''rk''''t'''''">
              <a:rPr lang="en-US" altLang="en-US" sz="1600" smtClean="0">
                <a:cs typeface="Arial"/>
              </a:rPr>
              <a:pPr/>
              <a:t>Gesamtmarkt</a:t>
            </a:fld>
            <a:r>
              <a:rPr lang="en-US" altLang="en-US" sz="1600" dirty="0" smtClean="0">
                <a:cs typeface="Arial"/>
              </a:rPr>
              <a:t>*</a:t>
            </a:r>
            <a:endParaRPr lang="de-DE" sz="1600" dirty="0">
              <a:latin typeface="Arial"/>
              <a:cs typeface="Arial"/>
              <a:sym typeface="Arial"/>
            </a:endParaRPr>
          </a:p>
        </p:txBody>
      </p:sp>
      <p:sp>
        <p:nvSpPr>
          <p:cNvPr id="30" name="Rechteck 29"/>
          <p:cNvSpPr/>
          <p:nvPr>
            <p:custDataLst>
              <p:tags r:id="rId8"/>
            </p:custDataLst>
          </p:nvPr>
        </p:nvSpPr>
        <p:spPr bwMode="auto">
          <a:xfrm>
            <a:off x="1490662" y="5476875"/>
            <a:ext cx="250825" cy="18732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custDataLst>
              <p:tags r:id="rId9"/>
            </p:custDataLst>
          </p:nvPr>
        </p:nvSpPr>
        <p:spPr bwMode="auto">
          <a:xfrm>
            <a:off x="1490662" y="5213350"/>
            <a:ext cx="250825" cy="1873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platzhalter 11"/>
          <p:cNvSpPr>
            <a:spLocks noGrp="1"/>
          </p:cNvSpPr>
          <p:nvPr>
            <p:custDataLst>
              <p:tags r:id="rId10"/>
            </p:custDataLst>
          </p:nvPr>
        </p:nvSpPr>
        <p:spPr bwMode="auto">
          <a:xfrm>
            <a:off x="1792287" y="5472112"/>
            <a:ext cx="5634037" cy="212725"/>
          </a:xfrm>
          <a:prstGeom prst="rect">
            <a:avLst/>
          </a:prstGeom>
          <a:noFill/>
          <a:effectLst/>
        </p:spPr>
        <p:txBody>
          <a:bodyPr wrap="none" lIns="0" tIns="0" rIns="0" bIns="0" numCol="1" spcCol="0" anchor="ctr" anchorCtr="0">
            <a:noAutofit/>
          </a:bodyPr>
          <a:lstStyle>
            <a:lvl1pPr marL="228600" indent="-228600" algn="l" rtl="0" eaLnBrk="1" fontAlgn="base" hangingPunct="1">
              <a:spcBef>
                <a:spcPct val="50000"/>
              </a:spcBef>
              <a:spcAft>
                <a:spcPct val="0"/>
              </a:spcAft>
              <a:buClr>
                <a:srgbClr val="69C0C9"/>
              </a:buClr>
              <a:buFont typeface="Verdana" pitchFamily="34" charset="0"/>
              <a:buChar char="•"/>
              <a:defRPr sz="2000">
                <a:solidFill>
                  <a:srgbClr val="002868"/>
                </a:solidFill>
                <a:latin typeface="+mn-lt"/>
                <a:ea typeface="+mn-ea"/>
                <a:cs typeface="+mn-cs"/>
              </a:defRPr>
            </a:lvl1pPr>
            <a:lvl2pPr marL="571500" indent="-228600" algn="l" rtl="0" eaLnBrk="1" fontAlgn="base" hangingPunct="1">
              <a:spcBef>
                <a:spcPct val="40000"/>
              </a:spcBef>
              <a:spcAft>
                <a:spcPct val="0"/>
              </a:spcAft>
              <a:buClr>
                <a:srgbClr val="69C0C9"/>
              </a:buClr>
              <a:buFont typeface="Verdana" pitchFamily="34" charset="0"/>
              <a:buChar char="−"/>
              <a:defRPr sz="1600">
                <a:solidFill>
                  <a:srgbClr val="002868"/>
                </a:solidFill>
                <a:latin typeface="+mn-lt"/>
              </a:defRPr>
            </a:lvl2pPr>
            <a:lvl3pPr marL="914400" indent="-228600" algn="l" rtl="0" eaLnBrk="1" fontAlgn="base" hangingPunct="1">
              <a:spcBef>
                <a:spcPct val="30000"/>
              </a:spcBef>
              <a:spcAft>
                <a:spcPct val="0"/>
              </a:spcAft>
              <a:buClr>
                <a:srgbClr val="69C0C9"/>
              </a:buClr>
              <a:buFont typeface="Verdana" pitchFamily="34" charset="0"/>
              <a:buChar char="•"/>
              <a:defRPr sz="1400">
                <a:solidFill>
                  <a:srgbClr val="002868"/>
                </a:solidFill>
                <a:latin typeface="+mn-lt"/>
              </a:defRPr>
            </a:lvl3pPr>
            <a:lvl4pPr marL="1257300" indent="-228600" algn="l" rtl="0" eaLnBrk="1" fontAlgn="base" hangingPunct="1">
              <a:spcBef>
                <a:spcPct val="30000"/>
              </a:spcBef>
              <a:spcAft>
                <a:spcPct val="0"/>
              </a:spcAft>
              <a:buClr>
                <a:srgbClr val="69C0C9"/>
              </a:buClr>
              <a:buFont typeface="Verdana" pitchFamily="34" charset="0"/>
              <a:buChar char="–"/>
              <a:defRPr sz="1200">
                <a:solidFill>
                  <a:srgbClr val="002868"/>
                </a:solidFill>
                <a:latin typeface="+mn-lt"/>
              </a:defRPr>
            </a:lvl4pPr>
            <a:lvl5pPr marL="1600200" indent="-228600" algn="l" rtl="0" eaLnBrk="1" fontAlgn="base" hangingPunct="1">
              <a:spcBef>
                <a:spcPct val="30000"/>
              </a:spcBef>
              <a:spcAft>
                <a:spcPct val="0"/>
              </a:spcAft>
              <a:buClr>
                <a:srgbClr val="69C0C9"/>
              </a:buClr>
              <a:buFont typeface="Verdana" pitchFamily="34" charset="0"/>
              <a:buChar char="◦"/>
              <a:defRPr sz="1200">
                <a:solidFill>
                  <a:srgbClr val="002868"/>
                </a:solidFill>
                <a:latin typeface="+mn-lt"/>
              </a:defRPr>
            </a:lvl5pPr>
            <a:lvl6pPr marL="20574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9pPr>
          </a:lstStyle>
          <a:p>
            <a:pPr marL="0" indent="0">
              <a:spcBef>
                <a:spcPct val="0"/>
              </a:spcBef>
              <a:buNone/>
            </a:pPr>
            <a:fld id="{C1CAC6E0-9D93-421A-A2A8-FAC0BC494659}" type="thinkcell&lt;?xml version=&quot;1.0&quot; encoding=&quot;UTF-16&quot; standalone=&quot;yes&quot;?&gt;&lt;root reqver=&quot;23045&quot;&gt;&lt;version val=&quot;24167&quot;/&gt;&lt;PersistentType&gt;&lt;m_guid val=&quot;ef0f791f-e49a-447e-820c-4a69d96c3a07&quot;/&gt;&lt;m_prec&gt;&lt;m_yearfmt&gt;&lt;begin val=&quot;0&quot;/&gt;&lt;end val=&quot;4&quot;/&gt;&lt;/m_yearfmt&gt;&lt;/m_prec&gt;&lt;/PersistentType&gt;&lt;/root&gt;">
              <a:rPr lang="en-US" altLang="en-US" sz="1400" smtClean="0">
                <a:solidFill>
                  <a:schemeClr val="tx1"/>
                </a:solidFill>
                <a:cs typeface="Arial"/>
              </a:rPr>
              <a:pPr/>
              <a:t>Anteil abgegebener Packungen unter Rabattvertrag im 1. Halbjahr 2016</a:t>
            </a:fld>
            <a:endParaRPr lang="de-DE" sz="1400" dirty="0">
              <a:solidFill>
                <a:schemeClr val="tx1"/>
              </a:solidFill>
              <a:latin typeface="Arial"/>
              <a:cs typeface="Arial"/>
              <a:sym typeface="Arial"/>
            </a:endParaRPr>
          </a:p>
        </p:txBody>
      </p:sp>
      <p:sp>
        <p:nvSpPr>
          <p:cNvPr id="26" name="Textplatzhalter 13"/>
          <p:cNvSpPr>
            <a:spLocks noGrp="1"/>
          </p:cNvSpPr>
          <p:nvPr>
            <p:custDataLst>
              <p:tags r:id="rId11"/>
            </p:custDataLst>
          </p:nvPr>
        </p:nvSpPr>
        <p:spPr bwMode="auto">
          <a:xfrm>
            <a:off x="1792287" y="5208587"/>
            <a:ext cx="5634037" cy="212725"/>
          </a:xfrm>
          <a:prstGeom prst="rect">
            <a:avLst/>
          </a:prstGeom>
          <a:noFill/>
          <a:effectLst/>
        </p:spPr>
        <p:txBody>
          <a:bodyPr wrap="none" lIns="0" tIns="0" rIns="0" bIns="0" numCol="1" spcCol="0" anchor="ctr" anchorCtr="0">
            <a:noAutofit/>
          </a:bodyPr>
          <a:lstStyle>
            <a:lvl1pPr marL="228600" indent="-228600" algn="l" rtl="0" eaLnBrk="1" fontAlgn="base" hangingPunct="1">
              <a:spcBef>
                <a:spcPct val="50000"/>
              </a:spcBef>
              <a:spcAft>
                <a:spcPct val="0"/>
              </a:spcAft>
              <a:buClr>
                <a:srgbClr val="69C0C9"/>
              </a:buClr>
              <a:buFont typeface="Verdana" pitchFamily="34" charset="0"/>
              <a:buChar char="•"/>
              <a:defRPr sz="2000">
                <a:solidFill>
                  <a:srgbClr val="002868"/>
                </a:solidFill>
                <a:latin typeface="+mn-lt"/>
                <a:ea typeface="+mn-ea"/>
                <a:cs typeface="+mn-cs"/>
              </a:defRPr>
            </a:lvl1pPr>
            <a:lvl2pPr marL="571500" indent="-228600" algn="l" rtl="0" eaLnBrk="1" fontAlgn="base" hangingPunct="1">
              <a:spcBef>
                <a:spcPct val="40000"/>
              </a:spcBef>
              <a:spcAft>
                <a:spcPct val="0"/>
              </a:spcAft>
              <a:buClr>
                <a:srgbClr val="69C0C9"/>
              </a:buClr>
              <a:buFont typeface="Verdana" pitchFamily="34" charset="0"/>
              <a:buChar char="−"/>
              <a:defRPr sz="1600">
                <a:solidFill>
                  <a:srgbClr val="002868"/>
                </a:solidFill>
                <a:latin typeface="+mn-lt"/>
              </a:defRPr>
            </a:lvl2pPr>
            <a:lvl3pPr marL="914400" indent="-228600" algn="l" rtl="0" eaLnBrk="1" fontAlgn="base" hangingPunct="1">
              <a:spcBef>
                <a:spcPct val="30000"/>
              </a:spcBef>
              <a:spcAft>
                <a:spcPct val="0"/>
              </a:spcAft>
              <a:buClr>
                <a:srgbClr val="69C0C9"/>
              </a:buClr>
              <a:buFont typeface="Verdana" pitchFamily="34" charset="0"/>
              <a:buChar char="•"/>
              <a:defRPr sz="1400">
                <a:solidFill>
                  <a:srgbClr val="002868"/>
                </a:solidFill>
                <a:latin typeface="+mn-lt"/>
              </a:defRPr>
            </a:lvl3pPr>
            <a:lvl4pPr marL="1257300" indent="-228600" algn="l" rtl="0" eaLnBrk="1" fontAlgn="base" hangingPunct="1">
              <a:spcBef>
                <a:spcPct val="30000"/>
              </a:spcBef>
              <a:spcAft>
                <a:spcPct val="0"/>
              </a:spcAft>
              <a:buClr>
                <a:srgbClr val="69C0C9"/>
              </a:buClr>
              <a:buFont typeface="Verdana" pitchFamily="34" charset="0"/>
              <a:buChar char="–"/>
              <a:defRPr sz="1200">
                <a:solidFill>
                  <a:srgbClr val="002868"/>
                </a:solidFill>
                <a:latin typeface="+mn-lt"/>
              </a:defRPr>
            </a:lvl4pPr>
            <a:lvl5pPr marL="1600200" indent="-228600" algn="l" rtl="0" eaLnBrk="1" fontAlgn="base" hangingPunct="1">
              <a:spcBef>
                <a:spcPct val="30000"/>
              </a:spcBef>
              <a:spcAft>
                <a:spcPct val="0"/>
              </a:spcAft>
              <a:buClr>
                <a:srgbClr val="69C0C9"/>
              </a:buClr>
              <a:buFont typeface="Verdana" pitchFamily="34" charset="0"/>
              <a:buChar char="◦"/>
              <a:defRPr sz="1200">
                <a:solidFill>
                  <a:srgbClr val="002868"/>
                </a:solidFill>
                <a:latin typeface="+mn-lt"/>
              </a:defRPr>
            </a:lvl5pPr>
            <a:lvl6pPr marL="20574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200">
                <a:solidFill>
                  <a:schemeClr val="tx1"/>
                </a:solidFill>
                <a:latin typeface="+mn-lt"/>
              </a:defRPr>
            </a:lvl9pPr>
          </a:lstStyle>
          <a:p>
            <a:pPr marL="0" indent="0">
              <a:spcBef>
                <a:spcPct val="0"/>
              </a:spcBef>
              <a:buNone/>
            </a:pPr>
            <a:fld id="{9370107F-8897-43F6-B3D8-42D0CCB5FFF7}" type="thinkcell&lt;?xml version=&quot;1.0&quot; encoding=&quot;UTF-16&quot; standalone=&quot;yes&quot;?&gt;&lt;root reqver=&quot;23045&quot;&gt;&lt;version val=&quot;24167&quot;/&gt;&lt;PersistentType&gt;&lt;m_guid val=&quot;78a49fc4-20c7-4da8-8e4f-e78163499520&quot;/&gt;&lt;m_prec&gt;&lt;m_yearfmt&gt;&lt;begin val=&quot;0&quot;/&gt;&lt;end val=&quot;4&quot;/&gt;&lt;/m_yearfmt&gt;&lt;/m_prec&gt;&lt;/PersistentType&gt;&lt;/root&gt;">
              <a:rPr lang="en-US" altLang="en-US" sz="1400" smtClean="0">
                <a:solidFill>
                  <a:schemeClr val="tx1"/>
                </a:solidFill>
                <a:cs typeface="Arial"/>
              </a:rPr>
              <a:pPr/>
              <a:t>Anteil abgegebener Packungen unter Rabattvertrag im 1. Halbjahr 2015</a:t>
            </a:fld>
            <a:endParaRPr lang="de-DE" sz="1400" dirty="0">
              <a:solidFill>
                <a:schemeClr val="tx1"/>
              </a:solidFill>
              <a:latin typeface="Arial"/>
              <a:cs typeface="Arial"/>
              <a:sym typeface="Arial"/>
            </a:endParaRPr>
          </a:p>
        </p:txBody>
      </p:sp>
      <p:graphicFrame>
        <p:nvGraphicFramePr>
          <p:cNvPr id="21" name="Tabelle 20"/>
          <p:cNvGraphicFramePr>
            <a:graphicFrameLocks noGrp="1"/>
          </p:cNvGraphicFramePr>
          <p:nvPr>
            <p:extLst/>
          </p:nvPr>
        </p:nvGraphicFramePr>
        <p:xfrm>
          <a:off x="1392195" y="4670855"/>
          <a:ext cx="1713470" cy="197708"/>
        </p:xfrm>
        <a:graphic>
          <a:graphicData uri="http://schemas.openxmlformats.org/drawingml/2006/table">
            <a:tbl>
              <a:tblPr/>
              <a:tblGrid>
                <a:gridCol w="856735"/>
                <a:gridCol w="856735"/>
              </a:tblGrid>
              <a:tr h="197708">
                <a:tc>
                  <a:txBody>
                    <a:bodyPr/>
                    <a:lstStyle/>
                    <a:p>
                      <a:pPr marL="0" algn="ctr" defTabSz="914400" rtl="0" eaLnBrk="1" fontAlgn="b" latinLnBrk="0" hangingPunct="1"/>
                      <a:r>
                        <a:rPr lang="de-DE" sz="1200" b="0" i="0" u="none" strike="noStrike" kern="1200" dirty="0" smtClean="0">
                          <a:solidFill>
                            <a:schemeClr val="tx1"/>
                          </a:solidFill>
                          <a:effectLst/>
                          <a:latin typeface="Arial" panose="020B0604020202020204" pitchFamily="34" charset="0"/>
                          <a:ea typeface="+mn-ea"/>
                          <a:cs typeface="+mn-cs"/>
                        </a:rPr>
                        <a:t>353</a:t>
                      </a:r>
                      <a:endParaRPr lang="de-DE" sz="1200" b="0" i="0" u="none" strike="noStrike" kern="1200" dirty="0">
                        <a:solidFill>
                          <a:schemeClr val="tx1"/>
                        </a:solidFill>
                        <a:effectLst/>
                        <a:latin typeface="Arial" panose="020B0604020202020204" pitchFamily="34" charset="0"/>
                        <a:ea typeface="+mn-ea"/>
                        <a:cs typeface="+mn-cs"/>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algn="ctr" defTabSz="914400" rtl="0" eaLnBrk="1" fontAlgn="b" latinLnBrk="0" hangingPunct="1"/>
                      <a:r>
                        <a:rPr lang="de-DE" sz="1200" b="0" i="0" u="none" strike="noStrike" kern="1200" dirty="0" smtClean="0">
                          <a:solidFill>
                            <a:schemeClr val="tx1"/>
                          </a:solidFill>
                          <a:effectLst/>
                          <a:latin typeface="Arial" panose="020B0604020202020204" pitchFamily="34" charset="0"/>
                          <a:ea typeface="+mn-ea"/>
                          <a:cs typeface="+mn-cs"/>
                        </a:rPr>
                        <a:t>359</a:t>
                      </a:r>
                      <a:endParaRPr lang="de-DE" sz="1200" b="0" i="0" u="none" strike="noStrike" kern="1200" dirty="0">
                        <a:solidFill>
                          <a:schemeClr val="tx1"/>
                        </a:solidFill>
                        <a:effectLst/>
                        <a:latin typeface="Arial" panose="020B0604020202020204" pitchFamily="34" charset="0"/>
                        <a:ea typeface="+mn-ea"/>
                        <a:cs typeface="+mn-cs"/>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sp>
        <p:nvSpPr>
          <p:cNvPr id="22" name="Textfeld 21"/>
          <p:cNvSpPr txBox="1"/>
          <p:nvPr/>
        </p:nvSpPr>
        <p:spPr>
          <a:xfrm>
            <a:off x="311024" y="4539132"/>
            <a:ext cx="1007029" cy="553998"/>
          </a:xfrm>
          <a:prstGeom prst="rect">
            <a:avLst/>
          </a:prstGeom>
          <a:noFill/>
        </p:spPr>
        <p:txBody>
          <a:bodyPr wrap="square" lIns="0" tIns="0" rIns="0" bIns="0" rtlCol="0">
            <a:spAutoFit/>
          </a:bodyPr>
          <a:lstStyle/>
          <a:p>
            <a:r>
              <a:rPr lang="de-DE" sz="1200" dirty="0" smtClean="0">
                <a:latin typeface="Arial" pitchFamily="34" charset="0"/>
                <a:cs typeface="Arial" pitchFamily="34" charset="0"/>
              </a:rPr>
              <a:t>GKV-Gesamt-</a:t>
            </a:r>
            <a:r>
              <a:rPr lang="de-DE" sz="1200" dirty="0" err="1" smtClean="0">
                <a:latin typeface="Arial" pitchFamily="34" charset="0"/>
                <a:cs typeface="Arial" pitchFamily="34" charset="0"/>
              </a:rPr>
              <a:t>markt</a:t>
            </a:r>
            <a:r>
              <a:rPr lang="de-DE" sz="1200" dirty="0" smtClean="0">
                <a:latin typeface="Arial" pitchFamily="34" charset="0"/>
                <a:cs typeface="Arial" pitchFamily="34" charset="0"/>
              </a:rPr>
              <a:t>-Absatz in Mio. Pack.</a:t>
            </a:r>
            <a:endParaRPr lang="de-DE" sz="1200" dirty="0">
              <a:latin typeface="Arial" pitchFamily="34" charset="0"/>
              <a:cs typeface="Arial" pitchFamily="34" charset="0"/>
            </a:endParaRPr>
          </a:p>
        </p:txBody>
      </p:sp>
      <p:graphicFrame>
        <p:nvGraphicFramePr>
          <p:cNvPr id="38" name="Tabelle 37"/>
          <p:cNvGraphicFramePr>
            <a:graphicFrameLocks noGrp="1"/>
          </p:cNvGraphicFramePr>
          <p:nvPr>
            <p:extLst/>
          </p:nvPr>
        </p:nvGraphicFramePr>
        <p:xfrm>
          <a:off x="3645242" y="4666736"/>
          <a:ext cx="1775254" cy="197708"/>
        </p:xfrm>
        <a:graphic>
          <a:graphicData uri="http://schemas.openxmlformats.org/drawingml/2006/table">
            <a:tbl>
              <a:tblPr/>
              <a:tblGrid>
                <a:gridCol w="887627"/>
                <a:gridCol w="887627"/>
              </a:tblGrid>
              <a:tr h="197708">
                <a:tc>
                  <a:txBody>
                    <a:bodyPr/>
                    <a:lstStyle/>
                    <a:p>
                      <a:pPr marL="0" algn="ctr" defTabSz="914400" rtl="0" eaLnBrk="1" fontAlgn="b" latinLnBrk="0" hangingPunct="1"/>
                      <a:r>
                        <a:rPr lang="de-DE" sz="1200" b="0" i="0" u="none" strike="noStrike" kern="1200" dirty="0" smtClean="0">
                          <a:solidFill>
                            <a:schemeClr val="tx1"/>
                          </a:solidFill>
                          <a:effectLst/>
                          <a:latin typeface="Arial" panose="020B0604020202020204" pitchFamily="34" charset="0"/>
                          <a:ea typeface="+mn-ea"/>
                          <a:cs typeface="+mn-cs"/>
                        </a:rPr>
                        <a:t>243</a:t>
                      </a:r>
                      <a:endParaRPr lang="de-DE" sz="1200" b="0" i="0" u="none" strike="noStrike" kern="1200" dirty="0">
                        <a:solidFill>
                          <a:schemeClr val="tx1"/>
                        </a:solidFill>
                        <a:effectLst/>
                        <a:latin typeface="Arial" panose="020B0604020202020204" pitchFamily="34" charset="0"/>
                        <a:ea typeface="+mn-ea"/>
                        <a:cs typeface="+mn-cs"/>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algn="ctr" defTabSz="914400" rtl="0" eaLnBrk="1" fontAlgn="b" latinLnBrk="0" hangingPunct="1"/>
                      <a:r>
                        <a:rPr lang="de-DE" sz="1200" b="0" i="0" u="none" strike="noStrike" kern="1200" dirty="0" smtClean="0">
                          <a:solidFill>
                            <a:schemeClr val="tx1"/>
                          </a:solidFill>
                          <a:effectLst/>
                          <a:latin typeface="Arial" panose="020B0604020202020204" pitchFamily="34" charset="0"/>
                          <a:ea typeface="+mn-ea"/>
                          <a:cs typeface="+mn-cs"/>
                        </a:rPr>
                        <a:t>251</a:t>
                      </a:r>
                      <a:endParaRPr lang="de-DE" sz="1200" b="0" i="0" u="none" strike="noStrike" kern="1200" dirty="0">
                        <a:solidFill>
                          <a:schemeClr val="tx1"/>
                        </a:solidFill>
                        <a:effectLst/>
                        <a:latin typeface="Arial" panose="020B0604020202020204" pitchFamily="34" charset="0"/>
                        <a:ea typeface="+mn-ea"/>
                        <a:cs typeface="+mn-cs"/>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graphicFrame>
        <p:nvGraphicFramePr>
          <p:cNvPr id="39" name="Tabelle 38"/>
          <p:cNvGraphicFramePr>
            <a:graphicFrameLocks noGrp="1"/>
          </p:cNvGraphicFramePr>
          <p:nvPr>
            <p:extLst/>
          </p:nvPr>
        </p:nvGraphicFramePr>
        <p:xfrm>
          <a:off x="5943598" y="4679091"/>
          <a:ext cx="1824682" cy="192405"/>
        </p:xfrm>
        <a:graphic>
          <a:graphicData uri="http://schemas.openxmlformats.org/drawingml/2006/table">
            <a:tbl>
              <a:tblPr/>
              <a:tblGrid>
                <a:gridCol w="912341"/>
                <a:gridCol w="912341"/>
              </a:tblGrid>
              <a:tr h="168877">
                <a:tc>
                  <a:txBody>
                    <a:bodyPr/>
                    <a:lstStyle/>
                    <a:p>
                      <a:pPr marL="0" algn="ctr" defTabSz="914400" rtl="0" eaLnBrk="1" fontAlgn="b" latinLnBrk="0" hangingPunct="1"/>
                      <a:r>
                        <a:rPr lang="de-DE" sz="1200" b="0" i="0" u="none" strike="noStrike" kern="1200" dirty="0" smtClean="0">
                          <a:solidFill>
                            <a:schemeClr val="tx1"/>
                          </a:solidFill>
                          <a:effectLst/>
                          <a:latin typeface="Arial" panose="020B0604020202020204" pitchFamily="34" charset="0"/>
                          <a:ea typeface="+mn-ea"/>
                          <a:cs typeface="+mn-cs"/>
                        </a:rPr>
                        <a:t>25</a:t>
                      </a:r>
                      <a:endParaRPr lang="de-DE" sz="1200" b="0" i="0" u="none" strike="noStrike" kern="1200" dirty="0">
                        <a:solidFill>
                          <a:schemeClr val="tx1"/>
                        </a:solidFill>
                        <a:effectLst/>
                        <a:latin typeface="Arial" panose="020B0604020202020204" pitchFamily="34" charset="0"/>
                        <a:ea typeface="+mn-ea"/>
                        <a:cs typeface="+mn-cs"/>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algn="ctr" defTabSz="914400" rtl="0" eaLnBrk="1" fontAlgn="b" latinLnBrk="0" hangingPunct="1"/>
                      <a:r>
                        <a:rPr lang="de-DE" sz="1200" b="0" i="0" u="none" strike="noStrike" kern="1200" dirty="0" smtClean="0">
                          <a:solidFill>
                            <a:schemeClr val="tx1"/>
                          </a:solidFill>
                          <a:effectLst/>
                          <a:latin typeface="Arial" panose="020B0604020202020204" pitchFamily="34" charset="0"/>
                          <a:ea typeface="+mn-ea"/>
                          <a:cs typeface="+mn-cs"/>
                        </a:rPr>
                        <a:t>27</a:t>
                      </a:r>
                      <a:endParaRPr lang="de-DE" sz="1200" b="0" i="0" u="none" strike="noStrike" kern="1200" dirty="0">
                        <a:solidFill>
                          <a:schemeClr val="tx1"/>
                        </a:solidFill>
                        <a:effectLst/>
                        <a:latin typeface="Arial" panose="020B0604020202020204" pitchFamily="34" charset="0"/>
                        <a:ea typeface="+mn-ea"/>
                        <a:cs typeface="+mn-cs"/>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82017895"/>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73&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1&lt;/m_strFormatTim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19&quot;&gt;&lt;elem m_fUsage=&quot;2.18520846680884920000E+000&quot;&gt;&lt;m_msothmcolidx val=&quot;0&quot;/&gt;&lt;m_rgb r=&quot;FA&quot; g=&quot;A5&quot; b=&quot;3A&quot;/&gt;&lt;m_nBrightness val=&quot;0&quot;/&gt;&lt;/elem&gt;&lt;elem m_fUsage=&quot;1.89999999999999990000E+000&quot;&gt;&lt;m_msothmcolidx val=&quot;0&quot;/&gt;&lt;m_rgb r=&quot;3A&quot; g=&quot;4F&quot; b=&quot;5A&quot;/&gt;&lt;m_nBrightness val=&quot;0&quot;/&gt;&lt;/elem&gt;&lt;elem m_fUsage=&quot;1.85918290221786520000E+000&quot;&gt;&lt;m_msothmcolidx val=&quot;0&quot;/&gt;&lt;m_rgb r=&quot;00&quot; g=&quot;AE&quot; b=&quot;EF&quot;/&gt;&lt;m_nBrightness val=&quot;0&quot;/&gt;&lt;/elem&gt;&lt;elem m_fUsage=&quot;1.62437256996456440000E+000&quot;&gt;&lt;m_msothmcolidx val=&quot;0&quot;/&gt;&lt;m_rgb r=&quot;00&quot; g=&quot;28&quot; b=&quot;68&quot;/&gt;&lt;m_nBrightness val=&quot;0&quot;/&gt;&lt;/elem&gt;&lt;elem m_fUsage=&quot;8.10000000000000050000E-001&quot;&gt;&lt;m_msothmcolidx val=&quot;0&quot;/&gt;&lt;m_rgb r=&quot;FF&quot; g=&quot;CF&quot; b=&quot;32&quot;/&gt;&lt;m_nBrightness val=&quot;0&quot;/&gt;&lt;/elem&gt;&lt;elem m_fUsage=&quot;7.16528899964168580000E-001&quot;&gt;&lt;m_msothmcolidx val=&quot;0&quot;/&gt;&lt;m_rgb r=&quot;C1&quot; g=&quot;CC&quot; b=&quot;37&quot;/&gt;&lt;m_nBrightness val=&quot;0&quot;/&gt;&lt;/elem&gt;&lt;elem m_fUsage=&quot;6.65134386654497420000E-001&quot;&gt;&lt;m_msothmcolidx val=&quot;0&quot;/&gt;&lt;m_rgb r=&quot;A2&quot; g=&quot;25&quot; b=&quot;5F&quot;/&gt;&lt;m_nBrightness val=&quot;0&quot;/&gt;&lt;/elem&gt;&lt;elem m_fUsage=&quot;8.28601519066722440000E-002&quot;&gt;&lt;m_msothmcolidx val=&quot;0&quot;/&gt;&lt;m_rgb r=&quot;85&quot; g=&quot;8C&quot; b=&quot;24&quot;/&gt;&lt;m_nBrightness val=&quot;0&quot;/&gt;&lt;/elem&gt;&lt;elem m_fUsage=&quot;5.23679600184832690000E-002&quot;&gt;&lt;m_msothmcolidx val=&quot;0&quot;/&gt;&lt;m_rgb r=&quot;D5&quot; g=&quot;E4&quot; b=&quot;F3&quot;/&gt;&lt;m_nBrightness val=&quot;0&quot;/&gt;&lt;/elem&gt;&lt;elem m_fUsage=&quot;4.72188698650647320000E-002&quot;&gt;&lt;m_msothmcolidx val=&quot;0&quot;/&gt;&lt;m_rgb r=&quot;C5&quot; g=&quot;C1&quot; b=&quot;9D&quot;/&gt;&lt;m_nBrightness val=&quot;0&quot;/&gt;&lt;/elem&gt;&lt;elem m_fUsage=&quot;3.81520424476946220000E-002&quot;&gt;&lt;m_msothmcolidx val=&quot;0&quot;/&gt;&lt;m_rgb r=&quot;4F&quot; g=&quot;8A&quot; b=&quot;BE&quot;/&gt;&lt;m_nBrightness val=&quot;0&quot;/&gt;&lt;/elem&gt;&lt;elem m_fUsage=&quot;9.69773729787524670000E-003&quot;&gt;&lt;m_msothmcolidx val=&quot;0&quot;/&gt;&lt;m_rgb r=&quot;9B&quot; g=&quot;C2&quot; b=&quot;19&quot;/&gt;&lt;m_nBrightness val=&quot;0&quot;/&gt;&lt;/elem&gt;&lt;elem m_fUsage=&quot;5.72641689702235460000E-003&quot;&gt;&lt;m_msothmcolidx val=&quot;0&quot;/&gt;&lt;m_rgb r=&quot;FA&quot; g=&quot;A1&quot; b=&quot;00&quot;/&gt;&lt;m_nBrightness val=&quot;0&quot;/&gt;&lt;/elem&gt;&lt;elem m_fUsage=&quot;3.39456243723651510000E-003&quot;&gt;&lt;m_msothmcolidx val=&quot;0&quot;/&gt;&lt;m_rgb r=&quot;69&quot; g=&quot;C0&quot; b=&quot;C9&quot;/&gt;&lt;m_nBrightness val=&quot;0&quot;/&gt;&lt;/elem&gt;&lt;elem m_fUsage=&quot;1.30647658446955530000E-004&quot;&gt;&lt;m_msothmcolidx val=&quot;0&quot;/&gt;&lt;m_rgb r=&quot;80&quot; g=&quot;56&quot; b=&quot;1B&quot;/&gt;&lt;m_nBrightness val=&quot;0&quot;/&gt;&lt;/elem&gt;&lt;elem m_fUsage=&quot;2.42851406273359870000E-005&quot;&gt;&lt;m_msothmcolidx val=&quot;0&quot;/&gt;&lt;m_rgb r=&quot;60&quot; g=&quot;AC&quot; b=&quot;14&quot;/&gt;&lt;m_nBrightness val=&quot;0&quot;/&gt;&lt;/elem&gt;&lt;elem m_fUsage=&quot;7.27497445223755520000E-008&quot;&gt;&lt;m_msothmcolidx val=&quot;0&quot;/&gt;&lt;m_rgb r=&quot;ED&quot; g=&quot;4F&quot; b=&quot;44&quot;/&gt;&lt;m_nBrightness val=&quot;0&quot;/&gt;&lt;/elem&gt;&lt;elem m_fUsage=&quot;2.15510668598041300000E-008&quot;&gt;&lt;m_msothmcolidx val=&quot;0&quot;/&gt;&lt;m_rgb r=&quot;FD&quot; g=&quot;C6&quot; b=&quot;30&quot;/&gt;&lt;m_nBrightness val=&quot;0&quot;/&gt;&lt;/elem&gt;&lt;elem m_fUsage=&quot;7.05507910865536540000E-010&quot;&gt;&lt;m_msothmcolidx val=&quot;0&quot;/&gt;&lt;m_rgb r=&quot;FA&quot; g=&quot;A5&quot; b=&quot;50&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0I.Fgl.juEO4JJZ4Rw_w5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ZGYgwNqu2kilaNVBAMfjG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ZERpKbSTl0yeaClIegdpT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Ra1TGla9tkWZKBj2SbNIb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_Ihfxe2nDUGN824PWg4ON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dQo55gcCXkattiLabzQyA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mjYOb6pduUKB_ti1P3Io.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R6.wH9d8N0yCS5ta2_1BE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OLVMPHFr1UCeAtAW.xtLn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Jwziu.81QBuHilEjLvST0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sagenN1BRiuMj6MA0fg23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IinmHJ9GR7uClbbbKJo17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WnxvOyBHfEWqmsLm2bExi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yyQV..4jnkWF1NxnR8wOY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VkLzjHpNRdCXU1Mwb4XmH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SIEBSLcQRQKrFw2P0Jl6v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GGzDyCPER8S2jzC_mO.PK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kLkNMoguiEa5roWUQ7HCF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bFn2_3.LS3.lW_6XMV6Yx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MrpUTD2dQ56C.k1YPfOuy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faM.lir4Q5GArevcXM7GV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zg0UwdXg4EaMDF8aGdTK5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jfv9_r_saUSYIXV8k4MZ1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Z.VgZziCRbOckFSfP5dAe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IAWLXiH5SDmgUbwWLbqoi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c9j8zOX6SoqZfb7IiB1QO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YtpiLd.pg0qhSELZS9._9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3oSLBrJCSbOE8dJXEoz3s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MImQpuKrQWSY.U1MKNRTC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wK6.BxApTEytM20jPGvA5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k1QnxkzL5kqXt6sxdMkLj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Ud2RGqJWXUCFh9p3Q6Jpn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uFiCJVYgR3qQQf7gc5LuS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9xowzoo7TcOGY2AFKX3jV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i3mXm9kmSSmUG8MjpafKr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6_YqYW46vEWTOIvw___zj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NmWObBygx0adTWNEZ9ekb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FgugqdRY7kSlOu4TRY47l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S9xIUV5Xv0GKa6e06cOlO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pXWrADtxZUCCJgP7cMq0O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wyA5EROx_0eERD4NqquPL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mKliVlvqT0.9bzQNw51u6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ts92ycVwUE29QSQ.W08jL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7NNi0YI0OUuWvSjJulL1Z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Ra2jkkHzqEK6iCWIaNrm6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PSM6iUMlmUK7vLBNz.kPy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ygsgT6Yr0kifV7XEXTItJ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nKLL5XHfSUOK6oxiIm5d2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153Za1.MEip0FV.tHCPV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dfOzOhE5gkCI4Z_fiaeNt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QZTaiEF6r0.i1bmMygnEm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Y153Za1.MEip0FV.tHCPV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fOzOhE5gkCI4Z_fiaeNt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QZTaiEF6r0.i1bmMygnEm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Y153Za1.MEip0FV.tHCPV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dfOzOhE5gkCI4Z_fiaeNt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QZTaiEF6r0.i1bmMygnEm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Y153Za1.MEip0FV.tHCPV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dfOzOhE5gkCI4Z_fiaeNt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QZTaiEF6r0.i1bmMygnEm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Y153Za1.MEip0FV.tHCPV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dfOzOhE5gkCI4Z_fiaeNt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QZTaiEF6r0.i1bmMygnEm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Benutzerdefiniert 1">
      <a:dk1>
        <a:srgbClr val="111111"/>
      </a:dk1>
      <a:lt1>
        <a:srgbClr val="FFFFFF"/>
      </a:lt1>
      <a:dk2>
        <a:srgbClr val="002868"/>
      </a:dk2>
      <a:lt2>
        <a:srgbClr val="2E8D9E"/>
      </a:lt2>
      <a:accent1>
        <a:srgbClr val="002868"/>
      </a:accent1>
      <a:accent2>
        <a:srgbClr val="FAA53A"/>
      </a:accent2>
      <a:accent3>
        <a:srgbClr val="00AEEF"/>
      </a:accent3>
      <a:accent4>
        <a:srgbClr val="A2255F"/>
      </a:accent4>
      <a:accent5>
        <a:srgbClr val="B7CC37"/>
      </a:accent5>
      <a:accent6>
        <a:srgbClr val="D5E4F3"/>
      </a:accent6>
      <a:hlink>
        <a:srgbClr val="002868"/>
      </a:hlink>
      <a:folHlink>
        <a:srgbClr val="A2255F"/>
      </a:folHlink>
    </a:clrScheme>
    <a:fontScheme name="IMS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IMS Orange">
      <a:srgbClr val="F98F1E"/>
    </a:custClr>
    <a:custClr name="IMS Blue">
      <a:srgbClr val="4F8ABE"/>
    </a:custClr>
    <a:custClr name="IMS New Green">
      <a:srgbClr val="9BB819"/>
    </a:custClr>
    <a:custClr name="IMS Dark Blue">
      <a:srgbClr val="002868"/>
    </a:custClr>
    <a:custClr name="IMS Cyan">
      <a:srgbClr val="69C0C9"/>
    </a:custClr>
    <a:custClr name="IMS Gray">
      <a:srgbClr val="848484"/>
    </a:custClr>
    <a:custClr name="IMS Light Blue">
      <a:srgbClr val="D5E4F3"/>
    </a:custClr>
    <a:custClr name="IMS Stone">
      <a:srgbClr val="C5C19D"/>
    </a:custClr>
    <a:custClr name="IMS Red">
      <a:srgbClr val="992135"/>
    </a:custClr>
    <a:custClr name="IMS Clay">
      <a:srgbClr val="B7A08B"/>
    </a:custClr>
    <a:custClr name="IMS New Seafoam">
      <a:srgbClr val="73AFB6"/>
    </a:custClr>
    <a:custClr name="IMS Yellow">
      <a:srgbClr val="FDC630"/>
    </a:custClr>
    <a:custClr name="IMS Brown">
      <a:srgbClr val="80561B"/>
    </a:custClr>
    <a:custClr name="IMS Light Warm Gray">
      <a:srgbClr val="E9E3DC"/>
    </a:custClr>
  </a:custClrLst>
</a:theme>
</file>

<file path=ppt/theme/theme2.xml><?xml version="1.0" encoding="utf-8"?>
<a:theme xmlns:a="http://schemas.openxmlformats.org/drawingml/2006/main" name="1_blank">
  <a:themeElements>
    <a:clrScheme name="Benutzerdefiniert 1">
      <a:dk1>
        <a:srgbClr val="111111"/>
      </a:dk1>
      <a:lt1>
        <a:srgbClr val="FFFFFF"/>
      </a:lt1>
      <a:dk2>
        <a:srgbClr val="002868"/>
      </a:dk2>
      <a:lt2>
        <a:srgbClr val="2E8D9E"/>
      </a:lt2>
      <a:accent1>
        <a:srgbClr val="002868"/>
      </a:accent1>
      <a:accent2>
        <a:srgbClr val="FAA53A"/>
      </a:accent2>
      <a:accent3>
        <a:srgbClr val="00AEEF"/>
      </a:accent3>
      <a:accent4>
        <a:srgbClr val="A2255F"/>
      </a:accent4>
      <a:accent5>
        <a:srgbClr val="B7CC37"/>
      </a:accent5>
      <a:accent6>
        <a:srgbClr val="D5E4F3"/>
      </a:accent6>
      <a:hlink>
        <a:srgbClr val="002868"/>
      </a:hlink>
      <a:folHlink>
        <a:srgbClr val="A2255F"/>
      </a:folHlink>
    </a:clrScheme>
    <a:fontScheme name="IMS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IMS Orange">
      <a:srgbClr val="F98F1E"/>
    </a:custClr>
    <a:custClr name="IMS Blue">
      <a:srgbClr val="4F8ABE"/>
    </a:custClr>
    <a:custClr name="IMS New Green">
      <a:srgbClr val="9BB819"/>
    </a:custClr>
    <a:custClr name="IMS Dark Blue">
      <a:srgbClr val="002868"/>
    </a:custClr>
    <a:custClr name="IMS Cyan">
      <a:srgbClr val="69C0C9"/>
    </a:custClr>
    <a:custClr name="IMS Gray">
      <a:srgbClr val="848484"/>
    </a:custClr>
    <a:custClr name="IMS Light Blue">
      <a:srgbClr val="D5E4F3"/>
    </a:custClr>
    <a:custClr name="IMS Stone">
      <a:srgbClr val="C5C19D"/>
    </a:custClr>
    <a:custClr name="IMS Red">
      <a:srgbClr val="992135"/>
    </a:custClr>
    <a:custClr name="IMS Clay">
      <a:srgbClr val="B7A08B"/>
    </a:custClr>
    <a:custClr name="IMS New Seafoam">
      <a:srgbClr val="73AFB6"/>
    </a:custClr>
    <a:custClr name="IMS Yellow">
      <a:srgbClr val="FDC630"/>
    </a:custClr>
    <a:custClr name="IMS Brown">
      <a:srgbClr val="80561B"/>
    </a:custClr>
    <a:custClr name="IMS Light Warm Gray">
      <a:srgbClr val="E9E3DC"/>
    </a:custClr>
  </a:custClrLst>
</a:theme>
</file>

<file path=ppt/theme/theme3.xml><?xml version="1.0" encoding="utf-8"?>
<a:theme xmlns:a="http://schemas.openxmlformats.org/drawingml/2006/main" name="2_blank">
  <a:themeElements>
    <a:clrScheme name="Benutzerdefiniert 1">
      <a:dk1>
        <a:srgbClr val="111111"/>
      </a:dk1>
      <a:lt1>
        <a:srgbClr val="FFFFFF"/>
      </a:lt1>
      <a:dk2>
        <a:srgbClr val="002868"/>
      </a:dk2>
      <a:lt2>
        <a:srgbClr val="2E8D9E"/>
      </a:lt2>
      <a:accent1>
        <a:srgbClr val="002868"/>
      </a:accent1>
      <a:accent2>
        <a:srgbClr val="FAA53A"/>
      </a:accent2>
      <a:accent3>
        <a:srgbClr val="00AEEF"/>
      </a:accent3>
      <a:accent4>
        <a:srgbClr val="A2255F"/>
      </a:accent4>
      <a:accent5>
        <a:srgbClr val="B7CC37"/>
      </a:accent5>
      <a:accent6>
        <a:srgbClr val="D5E4F3"/>
      </a:accent6>
      <a:hlink>
        <a:srgbClr val="002868"/>
      </a:hlink>
      <a:folHlink>
        <a:srgbClr val="A2255F"/>
      </a:folHlink>
    </a:clrScheme>
    <a:fontScheme name="IMS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IMS Orange">
      <a:srgbClr val="F98F1E"/>
    </a:custClr>
    <a:custClr name="IMS Blue">
      <a:srgbClr val="4F8ABE"/>
    </a:custClr>
    <a:custClr name="IMS New Green">
      <a:srgbClr val="9BB819"/>
    </a:custClr>
    <a:custClr name="IMS Dark Blue">
      <a:srgbClr val="002868"/>
    </a:custClr>
    <a:custClr name="IMS Cyan">
      <a:srgbClr val="69C0C9"/>
    </a:custClr>
    <a:custClr name="IMS Gray">
      <a:srgbClr val="848484"/>
    </a:custClr>
    <a:custClr name="IMS Light Blue">
      <a:srgbClr val="D5E4F3"/>
    </a:custClr>
    <a:custClr name="IMS Stone">
      <a:srgbClr val="C5C19D"/>
    </a:custClr>
    <a:custClr name="IMS Red">
      <a:srgbClr val="992135"/>
    </a:custClr>
    <a:custClr name="IMS Clay">
      <a:srgbClr val="B7A08B"/>
    </a:custClr>
    <a:custClr name="IMS New Seafoam">
      <a:srgbClr val="73AFB6"/>
    </a:custClr>
    <a:custClr name="IMS Yellow">
      <a:srgbClr val="FDC630"/>
    </a:custClr>
    <a:custClr name="IMS Brown">
      <a:srgbClr val="80561B"/>
    </a:custClr>
    <a:custClr name="IMS Light Warm Gray">
      <a:srgbClr val="E9E3DC"/>
    </a:custClr>
  </a:custClrLst>
</a:theme>
</file>

<file path=ppt/theme/theme4.xml><?xml version="1.0" encoding="utf-8"?>
<a:theme xmlns:a="http://schemas.openxmlformats.org/drawingml/2006/main" name="3_blank">
  <a:themeElements>
    <a:clrScheme name="Benutzerdefiniert 1">
      <a:dk1>
        <a:srgbClr val="111111"/>
      </a:dk1>
      <a:lt1>
        <a:srgbClr val="FFFFFF"/>
      </a:lt1>
      <a:dk2>
        <a:srgbClr val="002868"/>
      </a:dk2>
      <a:lt2>
        <a:srgbClr val="2E8D9E"/>
      </a:lt2>
      <a:accent1>
        <a:srgbClr val="002868"/>
      </a:accent1>
      <a:accent2>
        <a:srgbClr val="FAA53A"/>
      </a:accent2>
      <a:accent3>
        <a:srgbClr val="00AEEF"/>
      </a:accent3>
      <a:accent4>
        <a:srgbClr val="A2255F"/>
      </a:accent4>
      <a:accent5>
        <a:srgbClr val="B7CC37"/>
      </a:accent5>
      <a:accent6>
        <a:srgbClr val="D5E4F3"/>
      </a:accent6>
      <a:hlink>
        <a:srgbClr val="002868"/>
      </a:hlink>
      <a:folHlink>
        <a:srgbClr val="A2255F"/>
      </a:folHlink>
    </a:clrScheme>
    <a:fontScheme name="IMS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IMS Orange">
      <a:srgbClr val="F98F1E"/>
    </a:custClr>
    <a:custClr name="IMS Blue">
      <a:srgbClr val="4F8ABE"/>
    </a:custClr>
    <a:custClr name="IMS New Green">
      <a:srgbClr val="9BB819"/>
    </a:custClr>
    <a:custClr name="IMS Dark Blue">
      <a:srgbClr val="002868"/>
    </a:custClr>
    <a:custClr name="IMS Cyan">
      <a:srgbClr val="69C0C9"/>
    </a:custClr>
    <a:custClr name="IMS Gray">
      <a:srgbClr val="848484"/>
    </a:custClr>
    <a:custClr name="IMS Light Blue">
      <a:srgbClr val="D5E4F3"/>
    </a:custClr>
    <a:custClr name="IMS Stone">
      <a:srgbClr val="C5C19D"/>
    </a:custClr>
    <a:custClr name="IMS Red">
      <a:srgbClr val="992135"/>
    </a:custClr>
    <a:custClr name="IMS Clay">
      <a:srgbClr val="B7A08B"/>
    </a:custClr>
    <a:custClr name="IMS New Seafoam">
      <a:srgbClr val="73AFB6"/>
    </a:custClr>
    <a:custClr name="IMS Yellow">
      <a:srgbClr val="FDC630"/>
    </a:custClr>
    <a:custClr name="IMS Brown">
      <a:srgbClr val="80561B"/>
    </a:custClr>
    <a:custClr name="IMS Light Warm Gray">
      <a:srgbClr val="E9E3DC"/>
    </a:custClr>
  </a:custClrLst>
</a:theme>
</file>

<file path=ppt/theme/theme5.xml><?xml version="1.0" encoding="utf-8"?>
<a:theme xmlns:a="http://schemas.openxmlformats.org/drawingml/2006/main" name="4_blank">
  <a:themeElements>
    <a:clrScheme name="Benutzerdefiniert 1">
      <a:dk1>
        <a:srgbClr val="111111"/>
      </a:dk1>
      <a:lt1>
        <a:srgbClr val="FFFFFF"/>
      </a:lt1>
      <a:dk2>
        <a:srgbClr val="002868"/>
      </a:dk2>
      <a:lt2>
        <a:srgbClr val="2E8D9E"/>
      </a:lt2>
      <a:accent1>
        <a:srgbClr val="002868"/>
      </a:accent1>
      <a:accent2>
        <a:srgbClr val="FAA53A"/>
      </a:accent2>
      <a:accent3>
        <a:srgbClr val="00AEEF"/>
      </a:accent3>
      <a:accent4>
        <a:srgbClr val="A2255F"/>
      </a:accent4>
      <a:accent5>
        <a:srgbClr val="B7CC37"/>
      </a:accent5>
      <a:accent6>
        <a:srgbClr val="D5E4F3"/>
      </a:accent6>
      <a:hlink>
        <a:srgbClr val="002868"/>
      </a:hlink>
      <a:folHlink>
        <a:srgbClr val="A2255F"/>
      </a:folHlink>
    </a:clrScheme>
    <a:fontScheme name="IMS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IMS Orange">
      <a:srgbClr val="F98F1E"/>
    </a:custClr>
    <a:custClr name="IMS Blue">
      <a:srgbClr val="4F8ABE"/>
    </a:custClr>
    <a:custClr name="IMS New Green">
      <a:srgbClr val="9BB819"/>
    </a:custClr>
    <a:custClr name="IMS Dark Blue">
      <a:srgbClr val="002868"/>
    </a:custClr>
    <a:custClr name="IMS Cyan">
      <a:srgbClr val="69C0C9"/>
    </a:custClr>
    <a:custClr name="IMS Gray">
      <a:srgbClr val="848484"/>
    </a:custClr>
    <a:custClr name="IMS Light Blue">
      <a:srgbClr val="D5E4F3"/>
    </a:custClr>
    <a:custClr name="IMS Stone">
      <a:srgbClr val="C5C19D"/>
    </a:custClr>
    <a:custClr name="IMS Red">
      <a:srgbClr val="992135"/>
    </a:custClr>
    <a:custClr name="IMS Clay">
      <a:srgbClr val="B7A08B"/>
    </a:custClr>
    <a:custClr name="IMS New Seafoam">
      <a:srgbClr val="73AFB6"/>
    </a:custClr>
    <a:custClr name="IMS Yellow">
      <a:srgbClr val="FDC630"/>
    </a:custClr>
    <a:custClr name="IMS Brown">
      <a:srgbClr val="80561B"/>
    </a:custClr>
    <a:custClr name="IMS Light Warm Gray">
      <a:srgbClr val="E9E3DC"/>
    </a:custClr>
  </a:custClrLst>
</a:theme>
</file>

<file path=ppt/theme/theme6.xml><?xml version="1.0" encoding="utf-8"?>
<a:theme xmlns:a="http://schemas.openxmlformats.org/drawingml/2006/main" name="5_blank">
  <a:themeElements>
    <a:clrScheme name="IMS 2015">
      <a:dk1>
        <a:srgbClr val="000000"/>
      </a:dk1>
      <a:lt1>
        <a:sysClr val="window" lastClr="FFFFFF"/>
      </a:lt1>
      <a:dk2>
        <a:srgbClr val="1C2980"/>
      </a:dk2>
      <a:lt2>
        <a:srgbClr val="25B4FF"/>
      </a:lt2>
      <a:accent1>
        <a:srgbClr val="1C2980"/>
      </a:accent1>
      <a:accent2>
        <a:srgbClr val="FFCF32"/>
      </a:accent2>
      <a:accent3>
        <a:srgbClr val="37DAD3"/>
      </a:accent3>
      <a:accent4>
        <a:srgbClr val="FB4F39"/>
      </a:accent4>
      <a:accent5>
        <a:srgbClr val="20C22F"/>
      </a:accent5>
      <a:accent6>
        <a:srgbClr val="D1DFE5"/>
      </a:accent6>
      <a:hlink>
        <a:srgbClr val="8EAFBF"/>
      </a:hlink>
      <a:folHlink>
        <a:srgbClr val="FB4F39"/>
      </a:folHlink>
    </a:clrScheme>
    <a:fontScheme name="Benutzerdefiniert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IMS Navy">
      <a:srgbClr val="1C2980"/>
    </a:custClr>
    <a:custClr name="IMS Atmosphere">
      <a:srgbClr val="25B4FF"/>
    </a:custClr>
    <a:custClr name="IMS Teal">
      <a:srgbClr val="37DAD3"/>
    </a:custClr>
    <a:custClr name="IMS Yellow">
      <a:srgbClr val="FFCF32"/>
    </a:custClr>
    <a:custClr name="IMS Green">
      <a:srgbClr val="20C22F"/>
    </a:custClr>
    <a:custClr name="IMS Orange">
      <a:srgbClr val="FF940C"/>
    </a:custClr>
    <a:custClr name="IMS Blue">
      <a:srgbClr val="297DFD"/>
    </a:custClr>
    <a:custClr name="IMS Charcoal">
      <a:srgbClr val="3A4F5A"/>
    </a:custClr>
    <a:custClr name="IMS Gray">
      <a:srgbClr val="8EAFBF"/>
    </a:custClr>
    <a:custClr name="IMS Coral">
      <a:srgbClr val="FB4F39"/>
    </a:custClr>
    <a:custClr name="IMS Natural">
      <a:srgbClr val="F7F5F4"/>
    </a:custClr>
  </a:custClrLst>
</a:theme>
</file>

<file path=ppt/theme/theme7.xml><?xml version="1.0" encoding="utf-8"?>
<a:theme xmlns:a="http://schemas.openxmlformats.org/drawingml/2006/main" name="6_blank">
  <a:themeElements>
    <a:clrScheme name="IMS 2015">
      <a:dk1>
        <a:srgbClr val="000000"/>
      </a:dk1>
      <a:lt1>
        <a:sysClr val="window" lastClr="FFFFFF"/>
      </a:lt1>
      <a:dk2>
        <a:srgbClr val="1C2980"/>
      </a:dk2>
      <a:lt2>
        <a:srgbClr val="25B4FF"/>
      </a:lt2>
      <a:accent1>
        <a:srgbClr val="1C2980"/>
      </a:accent1>
      <a:accent2>
        <a:srgbClr val="FFCF32"/>
      </a:accent2>
      <a:accent3>
        <a:srgbClr val="37DAD3"/>
      </a:accent3>
      <a:accent4>
        <a:srgbClr val="FB4F39"/>
      </a:accent4>
      <a:accent5>
        <a:srgbClr val="20C22F"/>
      </a:accent5>
      <a:accent6>
        <a:srgbClr val="D1DFE5"/>
      </a:accent6>
      <a:hlink>
        <a:srgbClr val="8EAFBF"/>
      </a:hlink>
      <a:folHlink>
        <a:srgbClr val="FB4F39"/>
      </a:folHlink>
    </a:clrScheme>
    <a:fontScheme name="Benutzerdefiniert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IMS Navy">
      <a:srgbClr val="1C2980"/>
    </a:custClr>
    <a:custClr name="IMS Atmosphere">
      <a:srgbClr val="25B4FF"/>
    </a:custClr>
    <a:custClr name="IMS Teal">
      <a:srgbClr val="37DAD3"/>
    </a:custClr>
    <a:custClr name="IMS Yellow">
      <a:srgbClr val="FFCF32"/>
    </a:custClr>
    <a:custClr name="IMS Green">
      <a:srgbClr val="20C22F"/>
    </a:custClr>
    <a:custClr name="IMS Orange">
      <a:srgbClr val="FF940C"/>
    </a:custClr>
    <a:custClr name="IMS Blue">
      <a:srgbClr val="297DFD"/>
    </a:custClr>
    <a:custClr name="IMS Charcoal">
      <a:srgbClr val="3A4F5A"/>
    </a:custClr>
    <a:custClr name="IMS Gray">
      <a:srgbClr val="8EAFBF"/>
    </a:custClr>
    <a:custClr name="IMS Coral">
      <a:srgbClr val="FB4F39"/>
    </a:custClr>
    <a:custClr name="IMS Natural">
      <a:srgbClr val="F7F5F4"/>
    </a:custClr>
  </a:custClrLst>
</a:theme>
</file>

<file path=ppt/theme/theme8.xml><?xml version="1.0" encoding="utf-8"?>
<a:theme xmlns:a="http://schemas.openxmlformats.org/drawingml/2006/main" name="Office Theme">
  <a:themeElements>
    <a:clrScheme name="IMS (june'12)">
      <a:dk1>
        <a:srgbClr val="111111"/>
      </a:dk1>
      <a:lt1>
        <a:srgbClr val="FFFFFF"/>
      </a:lt1>
      <a:dk2>
        <a:srgbClr val="0E0733"/>
      </a:dk2>
      <a:lt2>
        <a:srgbClr val="2E8D9E"/>
      </a:lt2>
      <a:accent1>
        <a:srgbClr val="80561B"/>
      </a:accent1>
      <a:accent2>
        <a:srgbClr val="0F6800"/>
      </a:accent2>
      <a:accent3>
        <a:srgbClr val="002868"/>
      </a:accent3>
      <a:accent4>
        <a:srgbClr val="992135"/>
      </a:accent4>
      <a:accent5>
        <a:srgbClr val="808080"/>
      </a:accent5>
      <a:accent6>
        <a:srgbClr val="C0C0C0"/>
      </a:accent6>
      <a:hlink>
        <a:srgbClr val="002868"/>
      </a:hlink>
      <a:folHlink>
        <a:srgbClr val="992135"/>
      </a:folHlink>
    </a:clrScheme>
    <a:fontScheme name="IMS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IMS Orange">
      <a:srgbClr val="F98F1E"/>
    </a:custClr>
    <a:custClr name="IMS Blue">
      <a:srgbClr val="4F8ABE"/>
    </a:custClr>
    <a:custClr name="IMS New Green">
      <a:srgbClr val="9BB819"/>
    </a:custClr>
    <a:custClr name="IMS Dark Blue">
      <a:srgbClr val="002868"/>
    </a:custClr>
    <a:custClr name="IMS Cyan">
      <a:srgbClr val="69C0C9"/>
    </a:custClr>
    <a:custClr name="IMS Gray">
      <a:srgbClr val="848484"/>
    </a:custClr>
    <a:custClr name="IMS Light Blue">
      <a:srgbClr val="D5E4F3"/>
    </a:custClr>
    <a:custClr name="IMS Stone">
      <a:srgbClr val="C5C19D"/>
    </a:custClr>
    <a:custClr name="IMS Red">
      <a:srgbClr val="992135"/>
    </a:custClr>
    <a:custClr name="IMS Clay">
      <a:srgbClr val="B7A08B"/>
    </a:custClr>
    <a:custClr name="IMS New Seafoam">
      <a:srgbClr val="73AFB6"/>
    </a:custClr>
    <a:custClr name="IMS Yellow">
      <a:srgbClr val="FDC630"/>
    </a:custClr>
    <a:custClr name="IMS Brown">
      <a:srgbClr val="80561B"/>
    </a:custClr>
    <a:custClr name="IMS Light Warm Gray">
      <a:srgbClr val="E9E3DC"/>
    </a:custClr>
  </a:custClrLst>
</a:theme>
</file>

<file path=ppt/theme/theme9.xml><?xml version="1.0" encoding="utf-8"?>
<a:theme xmlns:a="http://schemas.openxmlformats.org/drawingml/2006/main" name="Office Theme">
  <a:themeElements>
    <a:clrScheme name="IMS (june'12)">
      <a:dk1>
        <a:srgbClr val="111111"/>
      </a:dk1>
      <a:lt1>
        <a:srgbClr val="FFFFFF"/>
      </a:lt1>
      <a:dk2>
        <a:srgbClr val="0E0733"/>
      </a:dk2>
      <a:lt2>
        <a:srgbClr val="2E8D9E"/>
      </a:lt2>
      <a:accent1>
        <a:srgbClr val="80561B"/>
      </a:accent1>
      <a:accent2>
        <a:srgbClr val="0F6800"/>
      </a:accent2>
      <a:accent3>
        <a:srgbClr val="002868"/>
      </a:accent3>
      <a:accent4>
        <a:srgbClr val="992135"/>
      </a:accent4>
      <a:accent5>
        <a:srgbClr val="808080"/>
      </a:accent5>
      <a:accent6>
        <a:srgbClr val="C0C0C0"/>
      </a:accent6>
      <a:hlink>
        <a:srgbClr val="002868"/>
      </a:hlink>
      <a:folHlink>
        <a:srgbClr val="992135"/>
      </a:folHlink>
    </a:clrScheme>
    <a:fontScheme name="IMS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IMS Orange">
      <a:srgbClr val="F98F1E"/>
    </a:custClr>
    <a:custClr name="IMS Blue">
      <a:srgbClr val="4F8ABE"/>
    </a:custClr>
    <a:custClr name="IMS New Green">
      <a:srgbClr val="9BB819"/>
    </a:custClr>
    <a:custClr name="IMS Dark Blue">
      <a:srgbClr val="002868"/>
    </a:custClr>
    <a:custClr name="IMS Cyan">
      <a:srgbClr val="69C0C9"/>
    </a:custClr>
    <a:custClr name="IMS Gray">
      <a:srgbClr val="848484"/>
    </a:custClr>
    <a:custClr name="IMS Light Blue">
      <a:srgbClr val="D5E4F3"/>
    </a:custClr>
    <a:custClr name="IMS Stone">
      <a:srgbClr val="C5C19D"/>
    </a:custClr>
    <a:custClr name="IMS Red">
      <a:srgbClr val="992135"/>
    </a:custClr>
    <a:custClr name="IMS Clay">
      <a:srgbClr val="B7A08B"/>
    </a:custClr>
    <a:custClr name="IMS New Seafoam">
      <a:srgbClr val="73AFB6"/>
    </a:custClr>
    <a:custClr name="IMS Yellow">
      <a:srgbClr val="FDC630"/>
    </a:custClr>
    <a:custClr name="IMS Brown">
      <a:srgbClr val="80561B"/>
    </a:custClr>
    <a:custClr name="IMS Light Warm Gray">
      <a:srgbClr val="E9E3DC"/>
    </a:custClr>
  </a:custClrLst>
</a:theme>
</file>

<file path=docProps/app.xml><?xml version="1.0" encoding="utf-8"?>
<Properties xmlns="http://schemas.openxmlformats.org/officeDocument/2006/extended-properties" xmlns:vt="http://schemas.openxmlformats.org/officeDocument/2006/docPropsVTypes">
  <Template>blank</Template>
  <TotalTime>0</TotalTime>
  <Words>307</Words>
  <Application>Microsoft Office PowerPoint</Application>
  <PresentationFormat>Bildschirmpräsentation (4:3)</PresentationFormat>
  <Paragraphs>90</Paragraphs>
  <Slides>4</Slides>
  <Notes>4</Notes>
  <HiddenSlides>0</HiddenSlides>
  <MMClips>0</MMClips>
  <ScaleCrop>false</ScaleCrop>
  <HeadingPairs>
    <vt:vector size="6" baseType="variant">
      <vt:variant>
        <vt:lpstr>Design</vt:lpstr>
      </vt:variant>
      <vt:variant>
        <vt:i4>7</vt:i4>
      </vt:variant>
      <vt:variant>
        <vt:lpstr>Eingebettete OLE-Server</vt:lpstr>
      </vt:variant>
      <vt:variant>
        <vt:i4>2</vt:i4>
      </vt:variant>
      <vt:variant>
        <vt:lpstr>Folientitel</vt:lpstr>
      </vt:variant>
      <vt:variant>
        <vt:i4>4</vt:i4>
      </vt:variant>
    </vt:vector>
  </HeadingPairs>
  <TitlesOfParts>
    <vt:vector size="13" baseType="lpstr">
      <vt:lpstr>blank</vt:lpstr>
      <vt:lpstr>1_blank</vt:lpstr>
      <vt:lpstr>2_blank</vt:lpstr>
      <vt:lpstr>3_blank</vt:lpstr>
      <vt:lpstr>4_blank</vt:lpstr>
      <vt:lpstr>5_blank</vt:lpstr>
      <vt:lpstr>6_blank</vt:lpstr>
      <vt:lpstr>think-cell Folie</vt:lpstr>
      <vt:lpstr>Chart</vt:lpstr>
      <vt:lpstr>Abbildung 1: GKV-Arzneiausgaben steigen im ersten Halbjahr 2016 um 4,1 % </vt:lpstr>
      <vt:lpstr>Abbildung 2: Die Abschläge der pharmazeutischen Hersteller und Apotheken ggü. der GKV belaufen sich im ersten Halbjahr 2016 auf fast 2 Mrd. Euro (ohne Rabattverträge) </vt:lpstr>
      <vt:lpstr>Abbildung 3: Anstieg der Großpackungen bei patentgeschützten Medikamenten und Generika</vt:lpstr>
      <vt:lpstr> Abbildung 4: Abgabenanteil rabattierter Generika und patentgeschützter Arzneien hat sich im ersten Halbjahr 2016 erhöht </vt:lpstr>
    </vt:vector>
  </TitlesOfParts>
  <Company>IMS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Marktentwicklung im ersten Quartal 2013</dc:title>
  <dc:creator>IMS Health</dc:creator>
  <dc:description>1st May 2013. (Pass 8)</dc:description>
  <cp:lastModifiedBy>Ney, Ruth, Springer Medizin DE</cp:lastModifiedBy>
  <cp:revision>3159</cp:revision>
  <dcterms:created xsi:type="dcterms:W3CDTF">2013-05-29T08:30:21Z</dcterms:created>
  <dcterms:modified xsi:type="dcterms:W3CDTF">2016-08-24T12:53:23Z</dcterms:modified>
</cp:coreProperties>
</file>